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1CB806-9024-26AC-B41E-25C54B6FD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4966BF-7259-29F3-69BB-D1B04FDA3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0736EA-CC42-E440-DFA5-C60A07E4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46794F-7A2D-0A26-BA1A-FFEF9D4F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6D72B-52DD-3F68-1595-4F34B542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801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7C980-AD1E-69A7-189C-183CAEB5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F00486-9644-6156-5F90-5E7020320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8C2D1F-9B20-8A75-0766-4E14017E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940A28-35A8-B830-6D5A-625F850B7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EEEE9A-009E-9E76-6EB7-191811C8E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95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6DBE98-28DB-149C-6909-78702093F8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A75957-1829-4A12-3CF0-2D6F227B1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AA1EA4-D49E-9BF7-E9C4-0EBF6F82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476AF6-E131-358F-CEF3-CFDF582C3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38E6B4-4D70-FE2D-4446-820EF9D5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156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E40F4-3FBB-238B-0EA4-05AB4F73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9A1B22-376B-75ED-8CDA-A0D854FA6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BE34FC-F1A7-86DE-2083-CF05222F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E8FE4-4B6D-5001-1866-53C1B69EA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1F9F73-4054-F299-F049-FBAE8A8F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328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14B87-9172-FDB0-3801-A7B931EE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5F7200-8AC2-1C0F-0E1B-80E60326F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8B78A9-E7B1-7A51-76B1-A3D9E8E3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8E1E26-E8EF-1B84-338A-27446AB8C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067F2C-4834-114C-F39A-4016A4B3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274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BA975E-2F60-1DEB-AF42-C8FD87A3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219C1E-3908-00BF-B425-9E4E8C2FB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53B102-AF93-8E67-2A05-566E5714B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F74412-1A24-B09D-674A-15116E81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AD0C0D-5921-8700-4CB9-EF5D20F0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13322E-BC19-F913-97B3-D4550F47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977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EA641-04C6-CB18-7C5D-C8C2D65D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11598B-93B4-3451-74C5-54242669D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A9EC76-47BC-2E75-A9F0-8A3FD0D7D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919596-B1E2-1659-7686-DD5ECE8CE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54C50E-2256-7EAD-9F05-1EC34DFBF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8EA644-AC77-7653-1344-FBF171D2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0AEA7F0-75FA-E0E2-73B6-EB260D63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E274784-55E5-24BC-9B4B-B73211D9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155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34007-1292-C5AA-4F05-2633A924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8038A8-2E31-2534-A61F-FC6CBBB3F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FED709-2242-79BC-6583-D78323C2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D0C50A-1CB9-C9AB-8B17-C45D5EBF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368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84B969-BC10-339A-1974-73D0AC16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AA9C9-F0EF-F1A9-4941-496661FE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301002-D673-753C-C6AA-87665EB24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704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54C9A-BD26-A069-8EAF-4DAF7F1C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63592D-BDA7-FB04-88E1-C27F4AFF5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F99979-A1C6-F0BE-D891-1AA3080A8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8D319-81D7-B262-C76D-3A386053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9AAD8B-788C-6CAC-6CED-DD209910E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79EF7D-C870-94CE-494F-8385B6C7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664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3B2CB8-F084-F074-43D1-4CAE636F6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0BC02C-A5C4-0AD0-EBDE-C9C52E226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1EED7C-62D0-A469-6769-7CC57A3F6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D6B2E2-582E-42A5-BCCE-B9A31039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B6097F-2310-0855-6A62-96F4AC3DC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4D6CEF-5378-AF81-6F6B-6CD018C0D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9EF9250-2CB7-0904-213B-DDE54D2C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E7CB85-7B30-F172-5369-D79211A3A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7193CB-01DC-5BB3-F7F6-9B0388393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5D15E-0DF4-406F-82E2-8BCCCE1058F4}" type="datetimeFigureOut">
              <a:rPr lang="es-CL" smtClean="0"/>
              <a:t>17-06-2025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FD5AB1-F3D1-86A2-9E49-B001C057E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BD3D9-2869-5EE4-26D9-84DCFAA9A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4453-F825-45DA-8852-1644A82E80B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46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F8A974-ED94-E0F4-9615-025699390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121412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B59780-002E-A8FE-AFF8-63BB90D91330}"/>
              </a:ext>
            </a:extLst>
          </p:cNvPr>
          <p:cNvSpPr txBox="1"/>
          <p:nvPr/>
        </p:nvSpPr>
        <p:spPr>
          <a:xfrm>
            <a:off x="1943100" y="1107440"/>
            <a:ext cx="7696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latin typeface="Aptos Narrow" panose="020B0004020202020204" pitchFamily="34" charset="0"/>
              </a:rPr>
              <a:t>RETROALIMENTACIÓN</a:t>
            </a:r>
          </a:p>
          <a:p>
            <a:endParaRPr lang="es-CL" dirty="0">
              <a:latin typeface="Aptos Narrow" panose="020B0004020202020204" pitchFamily="34" charset="0"/>
            </a:endParaRPr>
          </a:p>
          <a:p>
            <a:r>
              <a:rPr lang="es-CL" dirty="0">
                <a:latin typeface="Aptos Narrow" panose="020B0004020202020204" pitchFamily="34" charset="0"/>
              </a:rPr>
              <a:t>  </a:t>
            </a:r>
            <a:r>
              <a:rPr lang="es-CL" sz="2400" dirty="0">
                <a:latin typeface="Aptos Narrow" panose="020B0004020202020204" pitchFamily="34" charset="0"/>
              </a:rPr>
              <a:t>ÁMBITO  INTERACCIÓN Y COMPRENSIÓN    DEL   ENTORNO</a:t>
            </a:r>
          </a:p>
          <a:p>
            <a:endParaRPr lang="es-CL" dirty="0">
              <a:latin typeface="Aptos Narrow" panose="020B0004020202020204" pitchFamily="34" charset="0"/>
            </a:endParaRPr>
          </a:p>
          <a:p>
            <a:r>
              <a:rPr lang="es-CL" dirty="0">
                <a:latin typeface="Aptos Narrow" panose="020B0004020202020204" pitchFamily="34" charset="0"/>
              </a:rPr>
              <a:t>                                          </a:t>
            </a:r>
            <a:r>
              <a:rPr lang="es-CL" sz="2400" dirty="0">
                <a:latin typeface="Aptos Narrow" panose="020B0004020202020204" pitchFamily="34" charset="0"/>
              </a:rPr>
              <a:t>Núcleo: Pensamiento Matemático</a:t>
            </a:r>
          </a:p>
        </p:txBody>
      </p:sp>
    </p:spTree>
    <p:extLst>
      <p:ext uri="{BB962C8B-B14F-4D97-AF65-F5344CB8AC3E}">
        <p14:creationId xmlns:p14="http://schemas.microsoft.com/office/powerpoint/2010/main" val="194667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61C7F59-E554-4BD9-76B3-1E0B36B4A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39EBBA-B75A-0657-7386-0E1D39D6BE23}"/>
              </a:ext>
            </a:extLst>
          </p:cNvPr>
          <p:cNvSpPr txBox="1"/>
          <p:nvPr/>
        </p:nvSpPr>
        <p:spPr>
          <a:xfrm>
            <a:off x="2027367" y="609760"/>
            <a:ext cx="74445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ptos Narrow" panose="020B0004020202020204" pitchFamily="34" charset="0"/>
              </a:rPr>
              <a:t>RETROALIMENTACIÓN</a:t>
            </a:r>
          </a:p>
          <a:p>
            <a:pPr algn="ctr"/>
            <a:r>
              <a:rPr lang="es-ES" dirty="0">
                <a:latin typeface="Aptos Narrow" panose="020B0004020202020204" pitchFamily="34" charset="0"/>
              </a:rPr>
              <a:t>Núcleo : Pensamiento Matemático</a:t>
            </a:r>
          </a:p>
          <a:p>
            <a:pPr algn="ctr"/>
            <a:r>
              <a:rPr lang="es-ES" b="1" dirty="0">
                <a:latin typeface="Aptos Narrow" panose="020B0004020202020204" pitchFamily="34" charset="0"/>
              </a:rPr>
              <a:t>Segundo Periodo</a:t>
            </a:r>
          </a:p>
          <a:p>
            <a:r>
              <a:rPr lang="es-ES" b="1" dirty="0">
                <a:latin typeface="Aptos Narrow" panose="020B0004020202020204" pitchFamily="34" charset="0"/>
              </a:rPr>
              <a:t>Aprendizajes Esperados</a:t>
            </a:r>
          </a:p>
          <a:p>
            <a:r>
              <a:rPr lang="es-ES" dirty="0">
                <a:latin typeface="Aptos Narrow" panose="020B0004020202020204" pitchFamily="34" charset="0"/>
              </a:rPr>
              <a:t>OA4     Emplear cuantificadores, tales como: “más que”, “menos que”, “igual que”, al comparar cantidades de objetos en situaciones cotidianas</a:t>
            </a:r>
          </a:p>
          <a:p>
            <a:endParaRPr lang="es-ES" dirty="0">
              <a:latin typeface="Aptos Narrow" panose="020B0004020202020204" pitchFamily="34" charset="0"/>
            </a:endParaRPr>
          </a:p>
          <a:p>
            <a:r>
              <a:rPr lang="es-ES" dirty="0">
                <a:latin typeface="Aptos Narrow" panose="020B0004020202020204" pitchFamily="34" charset="0"/>
              </a:rPr>
              <a:t>  OA5    Emplear los números, para contar, identificar, cuantificar y comparar cantidades  hasta situaciones cotidianas o juegos. </a:t>
            </a:r>
          </a:p>
          <a:p>
            <a:endParaRPr lang="es-ES" dirty="0">
              <a:latin typeface="Aptos Narrow" panose="020B0004020202020204" pitchFamily="34" charset="0"/>
            </a:endParaRPr>
          </a:p>
          <a:p>
            <a:r>
              <a:rPr lang="es-ES" dirty="0">
                <a:latin typeface="Aptos Narrow" panose="020B0004020202020204" pitchFamily="34" charset="0"/>
              </a:rPr>
              <a:t>OA 6 Emplear los números para comparar cantidades hasta el 10 e indicar orden o posición de algunos elementos en situaciones cotidianas o juegos.</a:t>
            </a:r>
          </a:p>
          <a:p>
            <a:endParaRPr lang="es-ES" dirty="0">
              <a:latin typeface="Aptos Narrow" panose="020B0004020202020204" pitchFamily="34" charset="0"/>
            </a:endParaRPr>
          </a:p>
          <a:p>
            <a:r>
              <a:rPr lang="es-ES" dirty="0">
                <a:latin typeface="Aptos Narrow" panose="020B0004020202020204" pitchFamily="34" charset="0"/>
              </a:rPr>
              <a:t> OA7   Representar números y cantidades hasta el 10, en forma concreta, pictórica</a:t>
            </a:r>
          </a:p>
        </p:txBody>
      </p:sp>
    </p:spTree>
    <p:extLst>
      <p:ext uri="{BB962C8B-B14F-4D97-AF65-F5344CB8AC3E}">
        <p14:creationId xmlns:p14="http://schemas.microsoft.com/office/powerpoint/2010/main" val="26724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BCFB0F-7D53-E006-6288-CDF69FF8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8C70B1-D0FB-837D-D808-488438981941}"/>
              </a:ext>
            </a:extLst>
          </p:cNvPr>
          <p:cNvSpPr txBox="1"/>
          <p:nvPr/>
        </p:nvSpPr>
        <p:spPr>
          <a:xfrm>
            <a:off x="3444240" y="1168400"/>
            <a:ext cx="58318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Aptos Narrow" panose="020B0004020202020204" pitchFamily="34" charset="0"/>
              </a:rPr>
              <a:t>Evaluaciones:</a:t>
            </a:r>
          </a:p>
          <a:p>
            <a:endParaRPr lang="es-CL" sz="2000" b="1" dirty="0">
              <a:latin typeface="Aptos Narrow" panose="020B0004020202020204" pitchFamily="34" charset="0"/>
            </a:endParaRPr>
          </a:p>
          <a:p>
            <a:r>
              <a:rPr lang="es-CL" dirty="0"/>
              <a:t>Control Formativo : </a:t>
            </a:r>
          </a:p>
          <a:p>
            <a:r>
              <a:rPr lang="es-CL" dirty="0"/>
              <a:t>Cuantificadores                            20%         </a:t>
            </a:r>
          </a:p>
          <a:p>
            <a:endParaRPr lang="es-CL" dirty="0"/>
          </a:p>
          <a:p>
            <a:r>
              <a:rPr lang="es-CL" dirty="0"/>
              <a:t>Formativo:</a:t>
            </a:r>
          </a:p>
          <a:p>
            <a:r>
              <a:rPr lang="es-CL" dirty="0"/>
              <a:t>Control  :Conteo                          20%</a:t>
            </a:r>
          </a:p>
          <a:p>
            <a:endParaRPr lang="es-CL" dirty="0"/>
          </a:p>
          <a:p>
            <a:r>
              <a:rPr lang="es-CL" dirty="0"/>
              <a:t>Formativo:</a:t>
            </a:r>
          </a:p>
          <a:p>
            <a:r>
              <a:rPr lang="es-CL" dirty="0"/>
              <a:t>Prueba :Números del 1 al 10     20%</a:t>
            </a:r>
          </a:p>
          <a:p>
            <a:endParaRPr lang="es-CL" dirty="0"/>
          </a:p>
          <a:p>
            <a:r>
              <a:rPr lang="es-CL" dirty="0"/>
              <a:t>Trabajo en clases :                        10%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Sumativa                                        30%</a:t>
            </a:r>
          </a:p>
        </p:txBody>
      </p:sp>
    </p:spTree>
    <p:extLst>
      <p:ext uri="{BB962C8B-B14F-4D97-AF65-F5344CB8AC3E}">
        <p14:creationId xmlns:p14="http://schemas.microsoft.com/office/powerpoint/2010/main" val="106843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B7AF9F-4BD5-450C-E303-EC8319032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729C4A-7B3E-3277-26C4-90549CE67BB7}"/>
              </a:ext>
            </a:extLst>
          </p:cNvPr>
          <p:cNvSpPr txBox="1"/>
          <p:nvPr/>
        </p:nvSpPr>
        <p:spPr>
          <a:xfrm>
            <a:off x="3911600" y="1280160"/>
            <a:ext cx="482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  <a:r>
              <a:rPr lang="es-CL" b="1" dirty="0">
                <a:latin typeface="Aptos Narrow" panose="020B0004020202020204" pitchFamily="34" charset="0"/>
              </a:rPr>
              <a:t>Texto:</a:t>
            </a:r>
          </a:p>
          <a:p>
            <a:endParaRPr lang="es-CL" dirty="0"/>
          </a:p>
          <a:p>
            <a:r>
              <a:rPr lang="es-CL" dirty="0"/>
              <a:t>Lógica y Números 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492E04-1529-41F3-C74D-5803C140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39" t="2978" r="8652" b="9926"/>
          <a:stretch>
            <a:fillRect/>
          </a:stretch>
        </p:blipFill>
        <p:spPr>
          <a:xfrm>
            <a:off x="3799840" y="2377440"/>
            <a:ext cx="26416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00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151</Words>
  <Application>Microsoft Office PowerPoint</Application>
  <PresentationFormat>Panorámica</PresentationFormat>
  <Paragraphs>38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Aptos Narrow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Hèctor Contreras</dc:creator>
  <cp:lastModifiedBy>Hèctor Contreras</cp:lastModifiedBy>
  <cp:revision>1</cp:revision>
  <dcterms:created xsi:type="dcterms:W3CDTF">2025-06-18T02:17:30Z</dcterms:created>
  <dcterms:modified xsi:type="dcterms:W3CDTF">2025-06-18T02:43:04Z</dcterms:modified>
</cp:coreProperties>
</file>