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59" d="100"/>
          <a:sy n="59" d="100"/>
        </p:scale>
        <p:origin x="92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4DE6C4-54B9-2003-6D71-DCF425AFC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D1D3BA-9AF5-3E9A-C5E2-8192C4DED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060C13-6854-9E4C-49E0-1CE37BB7E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318C12-FE6E-A234-7878-5B3F8CEC5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E8DADF-30CE-C010-416A-15D453C6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4975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BC64E7-DA46-1617-195F-8126ED8CF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52E0441-CD6D-AEAA-76E8-C12CBBBD1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2F0F45-DF0A-3337-CF53-83454BC00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49FB24-4ECD-387D-76F4-39C4AB1CC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D5BC6D-2A66-F4A5-89DF-8877306EB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267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072C35-3D0A-96C8-B236-0E621BB1E2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30963C3-3678-5ECF-5487-35D9F63D9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F488ED-BCAB-287F-0670-55EFB9067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790AF4-902A-F4B4-CEAC-754A930E5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7A736D-A12C-7994-3F62-FBE8DFEB5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857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8FFF5-DEA5-76B2-9A7C-97A98F13D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755DF4-70A5-C676-57F7-57D7F67D3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F01328-3F7B-8515-B83D-1D101932B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EE5769-B989-2751-8FBA-0DB5BAEB2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E4AE8C-880D-B0F7-0F4E-FA287DC02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69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BC70D-ECB6-505F-49E6-DF6A8F71C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CC855D-870B-388D-1784-92A46C81B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F24096-7F52-43D9-0C38-DB00CDD14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C438D3-27DE-5C52-0834-055DA728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48CCD9-5CAA-2DB7-70A9-96473D24D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05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C73A-6D87-9732-E3F8-0AE7EED1F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16C2AD-6609-410F-5D65-62DC78C8A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F85BFA-0685-50E9-A517-DF098DCDD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B1E4B5-6C9C-23CC-9F94-838FEE54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E13304-EBFC-597A-941A-4DCCECD0B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5CBA7F-31F4-0C13-3BAE-85D384081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571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5256C-C8E0-A0A9-71E0-C318EF3F8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3E03DE-8E2B-D46A-3521-B9F40EFED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2707A3-6549-6384-2A3A-6DD8E3820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CCEA7F1-2C82-38FB-DA1D-9319D766D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482B635-9417-7250-D5B5-46863BE82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C93D123-B126-C9F5-9A82-A71E3CD73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F525D1-D68D-62AA-599B-79FC42F2C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882D16C-078A-4336-95B9-1EB88E222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394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BE06B-A060-6F3E-EDDB-D22E93381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08D5A26-2C05-6FBB-E9B7-893CCF134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081920B-33BC-FC55-45CB-8AFCC6EAC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46F04A8-1FF1-AA0D-A90A-C1537BE12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6433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AAD8B7-EA55-C4CA-766E-3484516AF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9CA08B6-EF92-6B94-785A-1E1F6CD02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467F18E-5E1F-7EE9-3F7D-F88F811C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871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56A0AC-4173-D80C-984C-A16CABB4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29327F-259E-359D-7938-F42A1043C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D90D3C5-9137-5228-E2AA-1A846532F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9E01E1C-B7BC-8509-506A-D84F4A20F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0F6ABB8-C5EE-F012-79AA-CC30459D0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5D4069-9D20-2C42-B875-411B5EA6E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808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5EB91-90CB-FC99-7C8D-23B2D125A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FE18516-2A11-097E-2C2E-84F10EFCD6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5306D5-31E8-D847-9B08-60303417B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517569-ED92-824D-8FAF-8DFE380F4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62B980-FE05-F724-C6CA-86DAB264A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876618-6A8A-A9D6-F125-4203BFF73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804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F48C1B4-E085-0941-B71D-795ACDCAD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8B059A-02FD-8431-4BF7-FD9C6AC9F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7278F3-A29B-10A1-8A39-7D5557916F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62019-6DAC-4541-B701-591FD2E1F366}" type="datetimeFigureOut">
              <a:rPr lang="es-CL" smtClean="0"/>
              <a:t>18-06-2025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0A59C1-0CE2-1E2C-6B7D-C7F9845B7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5CA0CA-4DD2-B9BA-2B06-3033A36650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07BE6-15EE-46D4-92E1-6457F12AB4A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653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B5D905-7643-3BBE-34F2-70693B14D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1AC106F-F69E-8D86-149E-4A719CBBD764}"/>
              </a:ext>
            </a:extLst>
          </p:cNvPr>
          <p:cNvSpPr txBox="1"/>
          <p:nvPr/>
        </p:nvSpPr>
        <p:spPr>
          <a:xfrm>
            <a:off x="3287486" y="2013856"/>
            <a:ext cx="5791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dirty="0">
                <a:latin typeface="Aptos Narrow" panose="020B0004020202020204" pitchFamily="34" charset="0"/>
              </a:rPr>
              <a:t>RETROALIMENTACIÓN </a:t>
            </a:r>
          </a:p>
          <a:p>
            <a:pPr algn="ctr"/>
            <a:r>
              <a:rPr lang="es-CL" sz="2400" dirty="0"/>
              <a:t>EXPLORACIÓN DEL ENTORNO NATURAL</a:t>
            </a:r>
          </a:p>
          <a:p>
            <a:pPr algn="ctr"/>
            <a:r>
              <a:rPr lang="es-CL" sz="2400" dirty="0"/>
              <a:t>Segundo Periodo</a:t>
            </a:r>
          </a:p>
          <a:p>
            <a:pPr algn="ctr"/>
            <a:r>
              <a:rPr lang="es-CL" sz="24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854010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1665F20-FEDF-85EA-33E3-0EEA33528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B82B3DB-4D79-D24A-71E7-60CD8F183F1E}"/>
              </a:ext>
            </a:extLst>
          </p:cNvPr>
          <p:cNvSpPr txBox="1"/>
          <p:nvPr/>
        </p:nvSpPr>
        <p:spPr>
          <a:xfrm>
            <a:off x="1752600" y="620486"/>
            <a:ext cx="9916885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>
                <a:latin typeface="Aptos Narrow" panose="020B0004020202020204" pitchFamily="34" charset="0"/>
              </a:rPr>
              <a:t>Aprendizajes Esperados</a:t>
            </a:r>
          </a:p>
          <a:p>
            <a:pPr algn="ctr"/>
            <a:r>
              <a:rPr lang="es-CL" sz="2400" dirty="0"/>
              <a:t>Segundo Periodo 2025</a:t>
            </a:r>
          </a:p>
          <a:p>
            <a:pPr algn="ctr"/>
            <a:endParaRPr lang="es-CL" sz="2400" dirty="0"/>
          </a:p>
          <a:p>
            <a:pPr algn="ctr"/>
            <a:r>
              <a:rPr lang="es-ES" sz="2000" dirty="0">
                <a:latin typeface="Aptos Narrow" panose="020B0004020202020204" pitchFamily="34" charset="0"/>
              </a:rPr>
              <a:t>OA3  Reconocer la importancia del agua y la energía solar para la vida humana , los animales y las plantas, a partir de experiencias directas o </a:t>
            </a:r>
            <a:r>
              <a:rPr lang="es-ES" sz="2000" dirty="0" err="1">
                <a:latin typeface="Aptos Narrow" panose="020B0004020202020204" pitchFamily="34" charset="0"/>
              </a:rPr>
              <a:t>TICs</a:t>
            </a:r>
            <a:r>
              <a:rPr lang="es-ES" sz="2000" dirty="0">
                <a:latin typeface="Aptos Narrow" panose="020B0004020202020204" pitchFamily="34" charset="0"/>
              </a:rPr>
              <a:t>  .</a:t>
            </a:r>
            <a:endParaRPr lang="es-CL" sz="2000" dirty="0">
              <a:latin typeface="Aptos Narrow" panose="020B0004020202020204" pitchFamily="34" charset="0"/>
            </a:endParaRPr>
          </a:p>
          <a:p>
            <a:pPr algn="ctr"/>
            <a:endParaRPr lang="es-CL" sz="2000" dirty="0">
              <a:latin typeface="Aptos Narrow" panose="020B0004020202020204" pitchFamily="34" charset="0"/>
            </a:endParaRPr>
          </a:p>
          <a:p>
            <a:r>
              <a:rPr lang="es-ES" sz="2000" dirty="0">
                <a:latin typeface="Aptos Narrow" panose="020B0004020202020204" pitchFamily="34" charset="0"/>
              </a:rPr>
              <a:t>    OA4  Comunicar propiedades básicas de los objetos y elementos naturales que  explora, tales     como: transparencia/opacidad, flexibilidad/rigidez, rugosidad/lisura, relacionándolos con posibles usos.</a:t>
            </a:r>
          </a:p>
          <a:p>
            <a:endParaRPr lang="es-ES" sz="2000" dirty="0">
              <a:latin typeface="Aptos Narrow" panose="020B0004020202020204" pitchFamily="34" charset="0"/>
            </a:endParaRPr>
          </a:p>
          <a:p>
            <a:r>
              <a:rPr lang="es-ES" sz="2000" dirty="0">
                <a:latin typeface="Aptos Narrow" panose="020B0004020202020204" pitchFamily="34" charset="0"/>
              </a:rPr>
              <a:t> OA  5 Explorar los cambios o efectos que se producen en los materiales al aplicarles fuerza, calor o agua.</a:t>
            </a:r>
          </a:p>
          <a:p>
            <a:endParaRPr lang="es-ES" sz="2000" dirty="0">
              <a:latin typeface="Aptos Narrow" panose="020B0004020202020204" pitchFamily="34" charset="0"/>
            </a:endParaRPr>
          </a:p>
          <a:p>
            <a:endParaRPr lang="es-ES" sz="2000" dirty="0">
              <a:latin typeface="Aptos Narrow" panose="020B0004020202020204" pitchFamily="34" charset="0"/>
            </a:endParaRPr>
          </a:p>
          <a:p>
            <a:endParaRPr lang="es-ES" sz="2000" dirty="0">
              <a:latin typeface="Aptos Narrow" panose="020B0004020202020204" pitchFamily="34" charset="0"/>
            </a:endParaRPr>
          </a:p>
          <a:p>
            <a:endParaRPr lang="es-ES" sz="2000" dirty="0">
              <a:latin typeface="Aptos Narrow" panose="020B0004020202020204" pitchFamily="34" charset="0"/>
            </a:endParaRPr>
          </a:p>
          <a:p>
            <a:endParaRPr lang="es-ES" sz="2000" dirty="0">
              <a:latin typeface="Aptos Narrow" panose="020B0004020202020204" pitchFamily="34" charset="0"/>
            </a:endParaRPr>
          </a:p>
          <a:p>
            <a:endParaRPr lang="es-CL" sz="2000" dirty="0">
              <a:latin typeface="Aptos Narrow" panose="020B0004020202020204" pitchFamily="34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76246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F05A7CD-2286-9BEA-97A5-79A2D189B1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4454638-608A-2233-52D8-314F9A9C1516}"/>
              </a:ext>
            </a:extLst>
          </p:cNvPr>
          <p:cNvSpPr txBox="1"/>
          <p:nvPr/>
        </p:nvSpPr>
        <p:spPr>
          <a:xfrm>
            <a:off x="3929743" y="707571"/>
            <a:ext cx="529045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/>
              <a:t>EVALUACIÓN</a:t>
            </a:r>
          </a:p>
          <a:p>
            <a:endParaRPr lang="es-CL" dirty="0"/>
          </a:p>
          <a:p>
            <a:r>
              <a:rPr lang="es-CL" dirty="0">
                <a:latin typeface="Aptos Narrow" panose="020B0004020202020204" pitchFamily="34" charset="0"/>
              </a:rPr>
              <a:t>Formativa  :Agua y Energía Solar</a:t>
            </a:r>
          </a:p>
          <a:p>
            <a:r>
              <a:rPr lang="es-CL" dirty="0">
                <a:latin typeface="Aptos Narrow" panose="020B0004020202020204" pitchFamily="34" charset="0"/>
              </a:rPr>
              <a:t>Rúbrica                                                                            </a:t>
            </a:r>
            <a:r>
              <a:rPr lang="es-CL" b="1" dirty="0">
                <a:latin typeface="Aptos Narrow" panose="020B0004020202020204" pitchFamily="34" charset="0"/>
              </a:rPr>
              <a:t>20%</a:t>
            </a:r>
          </a:p>
          <a:p>
            <a:endParaRPr lang="es-CL" dirty="0">
              <a:latin typeface="Aptos Narrow" panose="020B0004020202020204" pitchFamily="34" charset="0"/>
            </a:endParaRPr>
          </a:p>
          <a:p>
            <a:r>
              <a:rPr lang="es-CL" dirty="0">
                <a:latin typeface="Aptos Narrow" panose="020B0004020202020204" pitchFamily="34" charset="0"/>
              </a:rPr>
              <a:t>Formativa: Propiedades  de los objetos</a:t>
            </a:r>
          </a:p>
          <a:p>
            <a:r>
              <a:rPr lang="es-CL" dirty="0">
                <a:latin typeface="Aptos Narrow" panose="020B0004020202020204" pitchFamily="34" charset="0"/>
              </a:rPr>
              <a:t>Control                                                                           </a:t>
            </a:r>
            <a:r>
              <a:rPr lang="es-CL" b="1" dirty="0">
                <a:latin typeface="Aptos Narrow" panose="020B0004020202020204" pitchFamily="34" charset="0"/>
              </a:rPr>
              <a:t>25%</a:t>
            </a:r>
          </a:p>
          <a:p>
            <a:endParaRPr lang="es-CL" b="1" dirty="0">
              <a:latin typeface="Aptos Narrow" panose="020B0004020202020204" pitchFamily="34" charset="0"/>
            </a:endParaRPr>
          </a:p>
          <a:p>
            <a:endParaRPr lang="es-CL" b="1" dirty="0">
              <a:latin typeface="Aptos Narrow" panose="020B0004020202020204" pitchFamily="34" charset="0"/>
            </a:endParaRPr>
          </a:p>
          <a:p>
            <a:r>
              <a:rPr lang="es-CL" dirty="0">
                <a:latin typeface="Aptos Narrow" panose="020B0004020202020204" pitchFamily="34" charset="0"/>
              </a:rPr>
              <a:t>Formativa: </a:t>
            </a:r>
          </a:p>
          <a:p>
            <a:r>
              <a:rPr lang="es-CL" dirty="0">
                <a:latin typeface="Aptos Narrow" panose="020B0004020202020204" pitchFamily="34" charset="0"/>
              </a:rPr>
              <a:t>Trabajo de Experimentación                                 </a:t>
            </a:r>
            <a:r>
              <a:rPr lang="es-CL" b="1" dirty="0">
                <a:latin typeface="Aptos Narrow" panose="020B0004020202020204" pitchFamily="34" charset="0"/>
              </a:rPr>
              <a:t>25%                                                     </a:t>
            </a:r>
          </a:p>
          <a:p>
            <a:endParaRPr lang="es-CL" dirty="0">
              <a:latin typeface="Aptos Narrow" panose="020B0004020202020204" pitchFamily="34" charset="0"/>
            </a:endParaRPr>
          </a:p>
          <a:p>
            <a:r>
              <a:rPr lang="es-CL" dirty="0">
                <a:latin typeface="Aptos Narrow" panose="020B0004020202020204" pitchFamily="34" charset="0"/>
              </a:rPr>
              <a:t>Sumativa                                                                        </a:t>
            </a:r>
            <a:r>
              <a:rPr lang="es-CL" b="1" dirty="0"/>
              <a:t>30%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02728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5DA62F0A-A213-7945-5BEE-D11D2E90A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A07F635-4140-0A14-08CB-7EAE33E45136}"/>
              </a:ext>
            </a:extLst>
          </p:cNvPr>
          <p:cNvSpPr txBox="1"/>
          <p:nvPr/>
        </p:nvSpPr>
        <p:spPr>
          <a:xfrm>
            <a:off x="3429000" y="2002971"/>
            <a:ext cx="4920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/>
          </a:p>
          <a:p>
            <a:pPr algn="ctr"/>
            <a:r>
              <a:rPr lang="es-CL" sz="2800" dirty="0"/>
              <a:t>¡¡FELICES VACACIONES!!</a:t>
            </a:r>
          </a:p>
        </p:txBody>
      </p:sp>
    </p:spTree>
    <p:extLst>
      <p:ext uri="{BB962C8B-B14F-4D97-AF65-F5344CB8AC3E}">
        <p14:creationId xmlns:p14="http://schemas.microsoft.com/office/powerpoint/2010/main" val="1454738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131</Words>
  <Application>Microsoft Office PowerPoint</Application>
  <PresentationFormat>Panorámica</PresentationFormat>
  <Paragraphs>32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 Narrow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Hèctor Contreras</dc:creator>
  <cp:lastModifiedBy>Hèctor Contreras</cp:lastModifiedBy>
  <cp:revision>1</cp:revision>
  <dcterms:created xsi:type="dcterms:W3CDTF">2025-06-18T04:59:14Z</dcterms:created>
  <dcterms:modified xsi:type="dcterms:W3CDTF">2025-06-18T05:22:27Z</dcterms:modified>
</cp:coreProperties>
</file>