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55" d="100"/>
          <a:sy n="55" d="100"/>
        </p:scale>
        <p:origin x="106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B62C83-F8F8-6030-B014-F96B20575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4222E9-1E0D-FB07-DABD-713840259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069AA8-10D6-7570-E9B1-D51BB2D7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AEA5AF-E898-C2DA-04A1-577C8D80B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9B5F04-FDB6-D653-EF42-DC2FAE0F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51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04860-AF65-EA0A-ED93-F600B15A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E8F371-23F0-BF9D-E780-AB2011930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3B05E0-F7F3-3526-C405-653D9185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16B0C3-F5E0-B6A4-AAAE-2265D2C61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2C8D97-2955-7947-B5AD-39E6E214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853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021E0B-69F5-72B0-9E9F-924A5E7A0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79D1231-BEA1-D5B1-B247-F5A7C8CE8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B62F93-A34D-9AC5-2B7D-EC1D6C85A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13096B-B409-0B37-6340-3DF15FDD8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EE0161-E6AA-F578-99CB-BC14E4E3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313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78FF64-E258-DE0F-17D9-D4875581A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56CA02-7658-FB37-FABD-4B36F70C4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C9834E-2199-BFA8-9AEF-993A77E0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676F0-582F-37C5-EDDC-998A35E3A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1F0C52-676F-090D-684D-E258A571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292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752769-358C-1F2D-D2D9-11B235BD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3C1CCB-97CB-F7B1-7223-91DFCCC87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E0F759-AEA4-99C3-ACE7-DAA156142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EB1B0E-E197-56D1-8538-7282F3324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D2E297-30C4-1F7D-42A8-B112C0F81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811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9B5A48-346E-896E-A521-59EEEA4D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FA7D60-B023-C550-27B0-80014F05F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62358B-4934-1CF3-7DD6-C5D99D75D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19E8F8-1B49-BD95-C210-BE908002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A40D72-A0F8-40E4-DA7F-30FD54FAA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CF8DE6-69ED-6659-F01F-57A36C62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85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2F0FB-8D2B-1879-31E8-DF27E50D0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DD2F6D-C2C0-793B-2682-6E32A51D9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D1E7B78-DFA6-2188-EA09-83D9E7BAA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D4D1BC-51B4-84AE-27BF-9D2EB5FA2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71ED18-09D5-C593-A892-EA5CCCB2F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B8B0EB2-9A7B-6204-C363-0710F01A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DD5EA5-CACF-44D0-F266-13B6B468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B70F44-DF65-53C1-AB28-17E6FEA02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302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EBAA42-E2E6-B6F6-1988-86FEA92AF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EBF67B5-3BBE-655C-2D8E-5F6C1CFF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3063602-E47F-7343-5F86-C83E2EC9B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3FD6331-F1AF-0C4B-34D3-5913E724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676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D082F8-2596-0BF2-410C-1E7E66047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EEADA-D999-6F55-160E-BB4F7B035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34781C4-6183-7999-F9EE-E5B2F9172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57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7EB542-001D-4AD8-DD51-BB185889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911CE7-FCA6-6BB5-8408-762FCE6E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2826DE4-2E23-84F6-CB12-11C983393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886601-7677-E41E-6D32-26A44AF91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6E86D4-EB8C-6A58-05E1-9299E6C91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E427494-E163-62D8-0FFE-C66B2CBF3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068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561E3-3560-C5E5-1CC0-DBF7AA424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0112B54-32F9-B1F8-955A-1F8A8871F4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E56FBE7-4CB8-F736-1EA8-92786344E3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927F5C-0038-0C4B-E1C7-3E356792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54CAAA-098D-189D-9CB5-652DE33AD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2CD179-B5FB-C107-9BE1-A1DB788CB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860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7903F4-350B-8427-4D9A-10E3B5261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C08BCF-C809-5513-E69B-885C33AFB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72DD21-B359-FADF-4201-F21A4B970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3585-D4E8-47E9-89FF-DC7A825A441C}" type="datetimeFigureOut">
              <a:rPr lang="es-CL" smtClean="0"/>
              <a:t>17-06-2025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3AA09F-EF89-4F5A-18F8-206D2F09D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B7346A-E7D1-0959-77D8-C56783E1C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D6A1B-8035-4DEA-B301-21B14D057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649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787AB69-8D55-E3ED-BCEF-A5BEAD3D4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1023"/>
            <a:ext cx="122730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1BA06B3-093D-B5A8-0AA3-3DFE0661C04D}"/>
              </a:ext>
            </a:extLst>
          </p:cNvPr>
          <p:cNvSpPr txBox="1"/>
          <p:nvPr/>
        </p:nvSpPr>
        <p:spPr>
          <a:xfrm>
            <a:off x="3715474" y="1169043"/>
            <a:ext cx="4398379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>
                <a:latin typeface="Aptos Narrow" panose="020B0004020202020204" pitchFamily="34" charset="0"/>
              </a:rPr>
              <a:t>RETROALIMENTACIÓN</a:t>
            </a:r>
          </a:p>
          <a:p>
            <a:endParaRPr lang="es-CL" sz="1100" dirty="0">
              <a:latin typeface="Aptos Narrow" panose="020B0004020202020204" pitchFamily="34" charset="0"/>
            </a:endParaRPr>
          </a:p>
          <a:p>
            <a:r>
              <a:rPr lang="es-CL" sz="2800" dirty="0"/>
              <a:t>COMUNICACIÓN INTEGRAL</a:t>
            </a:r>
          </a:p>
          <a:p>
            <a:endParaRPr lang="es-CL" sz="2800" dirty="0"/>
          </a:p>
          <a:p>
            <a:r>
              <a:rPr lang="es-CL" sz="2800" dirty="0">
                <a:latin typeface="Aptos Narrow" panose="020B0004020202020204" pitchFamily="34" charset="0"/>
              </a:rPr>
              <a:t>          Segundo periodo </a:t>
            </a:r>
          </a:p>
          <a:p>
            <a:r>
              <a:rPr lang="es-CL" sz="2800" dirty="0">
                <a:latin typeface="Aptos Narrow" panose="020B0004020202020204" pitchFamily="34" charset="0"/>
              </a:rPr>
              <a:t>                      2025</a:t>
            </a:r>
          </a:p>
        </p:txBody>
      </p:sp>
    </p:spTree>
    <p:extLst>
      <p:ext uri="{BB962C8B-B14F-4D97-AF65-F5344CB8AC3E}">
        <p14:creationId xmlns:p14="http://schemas.microsoft.com/office/powerpoint/2010/main" val="24312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A225D4B-C7B5-E1E0-7138-5E86F8C97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2BBE6B9-B695-7505-65A3-56B3869C6BB9}"/>
              </a:ext>
            </a:extLst>
          </p:cNvPr>
          <p:cNvSpPr txBox="1"/>
          <p:nvPr/>
        </p:nvSpPr>
        <p:spPr>
          <a:xfrm>
            <a:off x="995423" y="694481"/>
            <a:ext cx="972273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dirty="0">
                <a:latin typeface="Aptos Narrow" panose="020B0004020202020204" pitchFamily="34" charset="0"/>
              </a:rPr>
              <a:t>APRENDIZAJES    ESPERADOS</a:t>
            </a:r>
            <a:endParaRPr lang="es-ES" sz="2800" dirty="0">
              <a:latin typeface="Aptos Narrow" panose="020B0004020202020204" pitchFamily="34" charset="0"/>
            </a:endParaRPr>
          </a:p>
          <a:p>
            <a:endParaRPr lang="es-ES" dirty="0">
              <a:latin typeface="Aptos Narrow" panose="020B0004020202020204" pitchFamily="34" charset="0"/>
            </a:endParaRPr>
          </a:p>
          <a:p>
            <a:r>
              <a:rPr lang="es-ES" dirty="0">
                <a:latin typeface="Aptos Narrow" panose="020B0004020202020204" pitchFamily="34" charset="0"/>
              </a:rPr>
              <a:t>OA  4  Comunicar oralmente temas de su interés, empleando un vocabulario variado e incorporando palabras nuevas y pertinentes a las distintas situaciones comunicativas   e interlocutores.</a:t>
            </a:r>
          </a:p>
          <a:p>
            <a:endParaRPr lang="es-ES" dirty="0">
              <a:latin typeface="Aptos Narrow" panose="020B0004020202020204" pitchFamily="34" charset="0"/>
            </a:endParaRPr>
          </a:p>
          <a:p>
            <a:r>
              <a:rPr lang="es-ES" dirty="0">
                <a:latin typeface="Aptos Narrow" panose="020B0004020202020204" pitchFamily="34" charset="0"/>
              </a:rPr>
              <a:t>OA5Manifestar interés por descubrir el contenido y algunos propósitos de diferentes textos escritos (manipulando, explorando, realizando descripciones y conjeturas)a través del contacto cotidiano con algunos de ellos, o del uso de </a:t>
            </a:r>
            <a:r>
              <a:rPr lang="es-ES" dirty="0" err="1">
                <a:latin typeface="Aptos Narrow" panose="020B0004020202020204" pitchFamily="34" charset="0"/>
              </a:rPr>
              <a:t>TICs</a:t>
            </a:r>
            <a:r>
              <a:rPr lang="es-ES" dirty="0">
                <a:latin typeface="Aptos Narrow" panose="020B0004020202020204" pitchFamily="34" charset="0"/>
              </a:rPr>
              <a:t>.</a:t>
            </a:r>
          </a:p>
          <a:p>
            <a:endParaRPr lang="es-ES" sz="1600" dirty="0">
              <a:latin typeface="Aptos Narrow" panose="020B0004020202020204" pitchFamily="34" charset="0"/>
            </a:endParaRPr>
          </a:p>
          <a:p>
            <a:r>
              <a:rPr lang="es-ES" dirty="0">
                <a:latin typeface="Aptos Narrow" panose="020B0004020202020204" pitchFamily="34" charset="0"/>
              </a:rPr>
              <a:t>OA 6 Comprender contenidos explícitos de textos literarios y no literarios, a partir de la escucha atenta, describiendo información y realizando progresivamente inferencias y predicciones. </a:t>
            </a:r>
          </a:p>
          <a:p>
            <a:endParaRPr lang="es-ES" dirty="0">
              <a:latin typeface="Aptos Narrow" panose="020B0004020202020204" pitchFamily="34" charset="0"/>
            </a:endParaRPr>
          </a:p>
          <a:p>
            <a:r>
              <a:rPr lang="es-ES" dirty="0">
                <a:latin typeface="Aptos Narrow" panose="020B0004020202020204" pitchFamily="34" charset="0"/>
              </a:rPr>
              <a:t>OA7Reconocer palabras que se encuentran en diversos soportes asociando algunos       fonemas a sus correspondientes grafemas</a:t>
            </a:r>
            <a:r>
              <a:rPr lang="es-ES" sz="2400" dirty="0">
                <a:latin typeface="Aptos Narrow" panose="020B0004020202020204" pitchFamily="34" charset="0"/>
              </a:rPr>
              <a:t>.</a:t>
            </a:r>
          </a:p>
          <a:p>
            <a:endParaRPr lang="es-ES" sz="2400" dirty="0">
              <a:latin typeface="Aptos Narrow" panose="020B0004020202020204" pitchFamily="34" charset="0"/>
            </a:endParaRPr>
          </a:p>
          <a:p>
            <a:endParaRPr lang="es-CL" sz="2400" dirty="0">
              <a:latin typeface="Aptos Narrow" panose="020B0004020202020204" pitchFamily="34" charset="0"/>
            </a:endParaRPr>
          </a:p>
          <a:p>
            <a:endParaRPr lang="es-CL" sz="2800" dirty="0">
              <a:latin typeface="Aptos Narrow" panose="020B0004020202020204" pitchFamily="34" charset="0"/>
            </a:endParaRPr>
          </a:p>
          <a:p>
            <a:endParaRPr lang="es-CL" sz="28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182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C733432-39E3-FBEB-143D-156DD8398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68A738D-E604-F0C0-E61E-38C410738181}"/>
              </a:ext>
            </a:extLst>
          </p:cNvPr>
          <p:cNvSpPr txBox="1"/>
          <p:nvPr/>
        </p:nvSpPr>
        <p:spPr>
          <a:xfrm>
            <a:off x="2453833" y="381964"/>
            <a:ext cx="75698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Aptos Narrow" panose="020B0004020202020204" pitchFamily="34" charset="0"/>
              </a:rPr>
              <a:t>EVALUACIONES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Formativo  :Control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Lectura domiciliaria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“El dragón Color Frambuesa”                                                                                           10%</a:t>
            </a:r>
          </a:p>
          <a:p>
            <a:endParaRPr lang="es-CL" b="1" dirty="0">
              <a:latin typeface="Aptos Narrow" panose="020B0004020202020204" pitchFamily="34" charset="0"/>
            </a:endParaRPr>
          </a:p>
          <a:p>
            <a:r>
              <a:rPr lang="es-CL" b="1" dirty="0">
                <a:latin typeface="Aptos Narrow" panose="020B0004020202020204" pitchFamily="34" charset="0"/>
              </a:rPr>
              <a:t>Formativa :  Exposición Oral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“Mi Familia”                                                                                                                                 10% 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Formativa :Control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 Textos                                                                                                                                               10%</a:t>
            </a:r>
          </a:p>
          <a:p>
            <a:endParaRPr lang="es-CL" b="1" dirty="0">
              <a:latin typeface="Aptos Narrow" panose="020B0004020202020204" pitchFamily="34" charset="0"/>
            </a:endParaRPr>
          </a:p>
          <a:p>
            <a:r>
              <a:rPr lang="es-CL" b="1" dirty="0">
                <a:latin typeface="Aptos Narrow" panose="020B0004020202020204" pitchFamily="34" charset="0"/>
              </a:rPr>
              <a:t>Formativa : Control                  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Lecturas  domiciliarias                                                                                                           10%</a:t>
            </a:r>
          </a:p>
          <a:p>
            <a:endParaRPr lang="es-CL" b="1" dirty="0">
              <a:latin typeface="Aptos Narrow" panose="020B0004020202020204" pitchFamily="34" charset="0"/>
            </a:endParaRPr>
          </a:p>
          <a:p>
            <a:r>
              <a:rPr lang="es-CL" b="1" dirty="0">
                <a:latin typeface="Aptos Narrow" panose="020B0004020202020204" pitchFamily="34" charset="0"/>
              </a:rPr>
              <a:t>Formativa :Lista Control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Palabras nuevas                                                                                                                        20%</a:t>
            </a:r>
          </a:p>
          <a:p>
            <a:r>
              <a:rPr lang="es-CL" b="1" dirty="0">
                <a:latin typeface="Aptos Narrow" panose="020B0004020202020204" pitchFamily="34" charset="0"/>
              </a:rPr>
              <a:t>Sumativa                                                                                                                                        30%</a:t>
            </a:r>
          </a:p>
        </p:txBody>
      </p:sp>
    </p:spTree>
    <p:extLst>
      <p:ext uri="{BB962C8B-B14F-4D97-AF65-F5344CB8AC3E}">
        <p14:creationId xmlns:p14="http://schemas.microsoft.com/office/powerpoint/2010/main" val="578263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D672328-9992-3523-3755-27CACF2B8F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"/>
            <a:ext cx="12192000" cy="6858001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71AEB25B-3758-CA9F-C273-53C81D9585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1" t="7933" r="19395" b="12912"/>
          <a:stretch>
            <a:fillRect/>
          </a:stretch>
        </p:blipFill>
        <p:spPr bwMode="auto">
          <a:xfrm>
            <a:off x="5798916" y="914400"/>
            <a:ext cx="4224760" cy="369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6A506F-CDB3-61D9-BBCA-B84373646A49}"/>
              </a:ext>
            </a:extLst>
          </p:cNvPr>
          <p:cNvSpPr txBox="1"/>
          <p:nvPr/>
        </p:nvSpPr>
        <p:spPr>
          <a:xfrm>
            <a:off x="1423686" y="1157468"/>
            <a:ext cx="387751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Aptos Narrow" panose="020B0004020202020204" pitchFamily="34" charset="0"/>
              </a:rPr>
              <a:t>EVALUACIÓN</a:t>
            </a:r>
          </a:p>
          <a:p>
            <a:endParaRPr lang="es-CL" sz="2800" dirty="0">
              <a:latin typeface="Aptos Narrow" panose="020B0004020202020204" pitchFamily="34" charset="0"/>
            </a:endParaRPr>
          </a:p>
          <a:p>
            <a:r>
              <a:rPr lang="es-CL" sz="2400" dirty="0">
                <a:latin typeface="Aptos Narrow" panose="020B0004020202020204" pitchFamily="34" charset="0"/>
              </a:rPr>
              <a:t>Texto    </a:t>
            </a:r>
            <a:r>
              <a:rPr lang="es-CL" sz="2400" dirty="0" err="1">
                <a:latin typeface="Aptos Narrow" panose="020B0004020202020204" pitchFamily="34" charset="0"/>
              </a:rPr>
              <a:t>Caligrafix</a:t>
            </a:r>
            <a:r>
              <a:rPr lang="es-CL" sz="2400" dirty="0">
                <a:latin typeface="Aptos Narrow" panose="020B0004020202020204" pitchFamily="34" charset="0"/>
              </a:rPr>
              <a:t>                    10%</a:t>
            </a:r>
          </a:p>
          <a:p>
            <a:endParaRPr lang="es-CL" dirty="0"/>
          </a:p>
          <a:p>
            <a:r>
              <a:rPr lang="es-CL" dirty="0"/>
              <a:t>Dese la página 1 a la 100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88207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181</Words>
  <Application>Microsoft Office PowerPoint</Application>
  <PresentationFormat>Panorámica</PresentationFormat>
  <Paragraphs>38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Hèctor Contreras</dc:creator>
  <cp:lastModifiedBy>Hèctor Contreras</cp:lastModifiedBy>
  <cp:revision>1</cp:revision>
  <dcterms:created xsi:type="dcterms:W3CDTF">2025-06-18T02:44:30Z</dcterms:created>
  <dcterms:modified xsi:type="dcterms:W3CDTF">2025-06-18T03:24:50Z</dcterms:modified>
</cp:coreProperties>
</file>