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E4D01-B4DC-6982-655C-F9BECE782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8D6E36-405D-CF1D-8B33-427515781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742E6-ADEC-1D25-1CF9-3F52B540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B3270-3D08-C9F3-8F66-8213AE3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805BBF-AA31-3231-4D1A-5F9679EB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2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6365D-9E0D-4C1F-4D00-EC4AA33A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D1B2A4-6EA8-796C-D5EF-3201BA30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F6EFD-764D-3E4F-463B-CC0EB792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2B939-30B0-3A1A-CB17-3D6F8A49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7D9BE-B4E1-3858-568A-5D9D6A1F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45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12206-A75D-7372-0B0E-BC091AD4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453BF2-209B-18E7-9D3D-126089C6E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0C8A9-7EA1-D4DB-FC38-AC86093A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ACCEE-4097-2446-15A8-7A1AA89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44F23-FF69-200D-380F-4B7F2145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5DF33-F76D-C93A-99B5-9BF47C37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E3B872-8B65-CCE2-A2A3-1CBF6D6B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F7D41-E2FF-AB49-F2BE-3867134F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74E1E-3B26-1F0C-1676-52B7F125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FEDCC-92D8-47C0-251D-8884994A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5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5E406-FB89-C6FB-9616-9F7B1E8C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B0194-203A-6304-157E-B60D2241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2E9B0-0766-CC24-6124-6D9AD7AF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4F2E6-3D5E-6E88-3AD7-38C5E102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B97DB-2537-3564-953B-32F0413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05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E94F3-42C2-205B-73EB-6C3195F1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E88B44-2B21-737A-1479-383C905E2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F25429-841B-9138-1FC3-CBD913B28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AD9480-DDF2-ECA8-7CC7-72B052B9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DFCBF1-1382-EFDD-BEFE-DEB282BA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5673E-5DD0-E97C-E364-D46CB01C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6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01F5-2CF2-2714-8EBE-522AEF89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34CBCF-38FE-8081-612B-63A33726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821607-5923-7C34-0A14-B45B1AB9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183B11-E658-3CC2-9D17-45A31EB90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4BE27-9F24-F58B-1F24-1CDB1009C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AF2ACA-0F3C-A88F-E3A4-3E153E48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9D7AD9-896F-C921-B89D-06E3C65C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C5029D-BFBC-96C9-5316-07F60EF7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48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DE4E4-E0F1-CE33-D2C9-544FFF27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9E844A-4BD3-5792-BFF5-B55ACA2E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4DA73B-9952-1FD2-A9F2-C10C8CD5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7AD9FF-D9BA-722E-BE5A-BA03B686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5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4A76BF-9EA2-760E-86B5-8D63C3EA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8DDD01-74BD-BC5B-ED96-F6B9BCB9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ADC8B3-2B95-0F76-EF25-AFBFD5AB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83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A52D7-E631-2B7D-E37B-D679FE2D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22A98D-5D68-06A3-1AFF-08C0E440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881016-F6AF-E150-BA59-A2CB92406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B988A-362A-01FC-B471-0A634E8C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50898A-B125-0FC5-7FAA-C3154D4C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B7CA5-99FB-C70C-B76D-15E3DDAB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78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AC2E4-F689-773D-A2D7-35B1C112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1C7577-1683-9A02-927D-B4E2DE7C3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856A6-EEC3-835B-55D2-0D93F5D4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7F816D-5117-EE84-C25F-D46D1A42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BE1ADF-26A2-7DE0-425D-D8400896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5648C-F01F-8132-9058-1849800E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61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D4307B-9B6D-AE36-3513-22B5DA19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D473B0-5FCC-C057-80FA-CA27054A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FA1B27-FC23-2B51-61A8-99CAF9CA0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88B5-E66B-40D5-95E6-17B419DDC6C1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7E9546-C9DC-579A-F70F-FB30E256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2584D9-09E9-0AE5-685E-C2E1FF49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8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2E1D57-8EB3-3F8A-5892-181B777A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77B9ED-7A17-A0CA-75B7-2522778CE950}"/>
              </a:ext>
            </a:extLst>
          </p:cNvPr>
          <p:cNvSpPr txBox="1"/>
          <p:nvPr/>
        </p:nvSpPr>
        <p:spPr>
          <a:xfrm>
            <a:off x="2753360" y="1178560"/>
            <a:ext cx="757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Retroalimentación</a:t>
            </a:r>
            <a:endParaRPr lang="es-ES" sz="2000" i="0" dirty="0">
              <a:solidFill>
                <a:srgbClr val="000000"/>
              </a:solidFill>
              <a:effectLst/>
              <a:latin typeface="Aptos Display" panose="020B0004020202020204" pitchFamily="34" charset="0"/>
            </a:endParaRPr>
          </a:p>
          <a:p>
            <a:pPr algn="ctr"/>
            <a:r>
              <a:rPr lang="es-ES" sz="200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Pensamiento Matemático</a:t>
            </a:r>
            <a:endParaRPr lang="es-ES" sz="2000" u="none" strike="noStrike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algn="ctr"/>
            <a:r>
              <a:rPr lang="es-ES" sz="200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Kínder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abril</a:t>
            </a:r>
            <a:r>
              <a:rPr lang="es-ES" sz="200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/2025</a:t>
            </a:r>
          </a:p>
        </p:txBody>
      </p:sp>
    </p:spTree>
    <p:extLst>
      <p:ext uri="{BB962C8B-B14F-4D97-AF65-F5344CB8AC3E}">
        <p14:creationId xmlns:p14="http://schemas.microsoft.com/office/powerpoint/2010/main" val="92004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C26622-4174-46E9-B51F-719B5398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2EE3C3-D3DB-F766-D8B0-CFF8207AB6FB}"/>
              </a:ext>
            </a:extLst>
          </p:cNvPr>
          <p:cNvSpPr txBox="1"/>
          <p:nvPr/>
        </p:nvSpPr>
        <p:spPr>
          <a:xfrm>
            <a:off x="1770077" y="838899"/>
            <a:ext cx="9060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b="1" u="sng" dirty="0"/>
              <a:t>APRENDIZAJES ESPERADOS</a:t>
            </a:r>
          </a:p>
          <a:p>
            <a:pPr algn="ctr"/>
            <a:endParaRPr lang="es-ES" b="1" u="sng" dirty="0"/>
          </a:p>
          <a:p>
            <a:r>
              <a:rPr lang="es-ES" dirty="0"/>
              <a:t>OA1Crear patrones sonoros, visuales, gestuales, corporales u otros, de dos o tres.</a:t>
            </a:r>
          </a:p>
          <a:p>
            <a:endParaRPr lang="es-CL" dirty="0"/>
          </a:p>
          <a:p>
            <a:endParaRPr lang="es-ES" dirty="0"/>
          </a:p>
          <a:p>
            <a:r>
              <a:rPr lang="es-ES" dirty="0"/>
              <a:t>OA2Experimentar con diversos objetos estableciendo relaciones al </a:t>
            </a:r>
            <a:r>
              <a:rPr lang="es-ES" dirty="0" err="1"/>
              <a:t>clasificarpor</a:t>
            </a:r>
            <a:r>
              <a:rPr lang="es-ES" dirty="0"/>
              <a:t> dos o tres atributos a la vez (forma, color, tamaño, función, masa, materialidad, entre otros) y seriar por altura, ancho, longitud o capacidad para contener.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OA3    Comunicar la posición de objetos y personas respecto de un punto u </a:t>
            </a:r>
            <a:r>
              <a:rPr lang="es-ES" dirty="0" err="1"/>
              <a:t>objetode</a:t>
            </a:r>
            <a:r>
              <a:rPr lang="es-ES" dirty="0"/>
              <a:t> referencia, empleando conceptos de ubicación (dentro/fuera; encima/debajo/entre; al frente de/detrás de); distancia (cerca/lejos) y dirección(adelante/atrás/hacia el lado), en situaciones lúdicas.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3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EABDB9-8B3D-3151-8619-75C00E65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24A69D-9142-8A65-ED0E-5EA8F2D0E8C8}"/>
              </a:ext>
            </a:extLst>
          </p:cNvPr>
          <p:cNvSpPr txBox="1"/>
          <p:nvPr/>
        </p:nvSpPr>
        <p:spPr>
          <a:xfrm>
            <a:off x="4194495" y="897622"/>
            <a:ext cx="4127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+mj-lt"/>
              </a:rPr>
              <a:t>Porcentaje:70 %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clases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el texto  matemáticas  Lógica y Números 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Tareas 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Ticket de salida</a:t>
            </a:r>
          </a:p>
          <a:p>
            <a:endParaRPr lang="es-CL" b="1" dirty="0">
              <a:latin typeface="+mj-lt"/>
            </a:endParaRPr>
          </a:p>
        </p:txBody>
      </p:sp>
      <p:pic>
        <p:nvPicPr>
          <p:cNvPr id="8" name="Picture 4" descr="Lógica y Números Nº2">
            <a:extLst>
              <a:ext uri="{FF2B5EF4-FFF2-40B4-BE49-F238E27FC236}">
                <a16:creationId xmlns:a16="http://schemas.microsoft.com/office/drawing/2014/main" id="{5B51A9E4-1DB5-1F0F-6D2A-4563D35D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36" y="1519554"/>
            <a:ext cx="2009955" cy="242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8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460361-C1E4-CDD2-9411-BD3AEECB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52EA84-8743-CD30-913D-717E9883D37B}"/>
              </a:ext>
            </a:extLst>
          </p:cNvPr>
          <p:cNvSpPr txBox="1"/>
          <p:nvPr/>
        </p:nvSpPr>
        <p:spPr>
          <a:xfrm>
            <a:off x="4303486" y="994229"/>
            <a:ext cx="2866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Porcentaje30%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Prueba de Patrones</a:t>
            </a:r>
          </a:p>
          <a:p>
            <a:endParaRPr lang="es-CL" dirty="0"/>
          </a:p>
          <a:p>
            <a:r>
              <a:rPr lang="es-CL" dirty="0"/>
              <a:t>Prueba de Clasificación</a:t>
            </a:r>
          </a:p>
          <a:p>
            <a:endParaRPr lang="es-CL" dirty="0"/>
          </a:p>
          <a:p>
            <a:r>
              <a:rPr lang="es-CL" dirty="0"/>
              <a:t>Control de números</a:t>
            </a:r>
          </a:p>
          <a:p>
            <a:endParaRPr lang="es-CL" dirty="0"/>
          </a:p>
          <a:p>
            <a:r>
              <a:rPr lang="es-CL" dirty="0"/>
              <a:t>Dictado de Números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768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43E443-E4AB-3300-F778-AA648BD5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360F47-BD01-CD6E-61C8-8CF364916253}"/>
              </a:ext>
            </a:extLst>
          </p:cNvPr>
          <p:cNvSpPr txBox="1"/>
          <p:nvPr/>
        </p:nvSpPr>
        <p:spPr>
          <a:xfrm>
            <a:off x="2371241" y="1255363"/>
            <a:ext cx="683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/>
              <a:t>                 ¡¡</a:t>
            </a:r>
            <a:r>
              <a:rPr lang="es-CL" dirty="0">
                <a:latin typeface="+mj-lt"/>
              </a:rPr>
              <a:t>Felicitaciones por todo lo Aprendido</a:t>
            </a:r>
            <a:r>
              <a:rPr lang="es-CL" sz="32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513239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172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 Display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Hèctor Contreras</dc:creator>
  <cp:lastModifiedBy>Hèctor Contreras</cp:lastModifiedBy>
  <cp:revision>5</cp:revision>
  <dcterms:created xsi:type="dcterms:W3CDTF">2024-09-30T00:43:15Z</dcterms:created>
  <dcterms:modified xsi:type="dcterms:W3CDTF">2025-05-08T03:54:25Z</dcterms:modified>
</cp:coreProperties>
</file>