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5D6F8-278F-175E-D859-28F720D96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E8156A-89D0-1852-7CC4-3A76F597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4E18A-6008-E16F-3184-F6761E5C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521D1-C908-0F27-A97C-2769D1D9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C3663-C383-4396-B25E-DE4503D6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66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9E8EB-51E0-7768-ECFA-30C49EF4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63B0F9-E3DC-A51A-B0F0-DDF9A3FD6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FF8B21-C766-8050-31BC-B2233A58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694D5-119C-4E5F-1055-00E759F4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E2F32E-91DD-C8BA-0F2B-0B656F90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13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D25152-E935-1BCA-A1ED-6AA3D26B9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177915-FE80-5D38-92A7-2B6AAAD77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1194B-D8AC-B3F3-98BD-01F922E1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9924E-30E7-3E98-6017-9069A226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FBD79B-2708-B150-9F05-26CFD4E0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0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7BA54-B5C8-D1BB-2C7C-FFF22955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90CCD-1844-2792-FEFE-9418EAB8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3DE4E3-63E0-3700-06CB-D5C822B8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CE91D-D52D-6753-EFB9-DB6900D5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08846-DF97-44AE-376E-9BCEEC57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24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838C7-0B13-81F2-A322-630D504B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D7B3FF-42D3-08C6-7F48-F433D9F9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23B864-7530-D187-FA22-D8D5213C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3C1B9-F3DA-B0C7-CF5E-9D346733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EFC80-6E9A-DFA5-AA48-DB8EEE31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70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0BA20-AD29-32EB-395E-FA555888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41162F-B6BF-B433-71E9-E2E82C88B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E89ED5-E547-02AA-68BB-FB931967B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ED320E-383F-D1AE-972B-24874F78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28A272-3434-9A33-F8ED-14DF71FD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2CC422-227E-C462-3A37-82F9606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48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C3616-34C1-FB99-16FE-A55B41FB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F8638-C4BE-8E45-40D5-D33B0857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891529-8D50-F0C6-480C-4D4CF7E09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85D13D-4BA3-C7EB-746D-D54D957C5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2EA6BA-A47E-AFB9-942E-6E329DFFD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77EA5E-3355-1500-3C87-1CAC9E8E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E495F1-EB4D-6517-EE41-75466712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C6E155-27AC-3B60-256F-88B170F2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32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FCE6F-68F1-CB8C-081B-4DD3D2F3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4E58B1-87E8-C603-560C-9700AC07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C15D30-D688-A08A-95E6-6CD6DBE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619E9D-101F-CDDD-7EBC-02E866B5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600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3F07BE-B455-EC93-25C1-ECBFE5F1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1A16F4-1F39-83AF-48BE-D2304C54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F78EC1-7F68-16E7-CC02-655C3A88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11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9A9CB-C8A7-A240-E07E-CBAB4C93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6E3DD-C29B-90EE-B3CE-A26A8D18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839FF-72C6-CB1B-4D06-F6C93A1EC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E978E-B80B-AFBD-36F8-FD6A0443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44E524-60E6-5C78-F711-3C05093E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E0A74E-0851-3082-D077-708353F6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94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D140B-003C-A58C-ACDA-ECE50B64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81E323-14C5-68E1-82BB-F94894DAE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191E1B-7171-6A8A-2308-B3AA24B50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F70280-A513-DC6C-B3CC-821057CE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80925-3D8A-AE07-6718-148135E1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06A7EC-F6D0-552D-183C-23C0989B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87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AD3319-347B-F755-F6B5-6651F523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2DDEC5-A1EE-705A-9E05-C9799EA8F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05EB3-9D75-8347-5945-337AFB73B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1484-ADAC-4ED5-8E88-D24EA4E83F30}" type="datetimeFigureOut">
              <a:rPr lang="es-CL" smtClean="0"/>
              <a:t>17-06-2025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752AD-5790-E9E0-CD0C-AA8FFE614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DAE69-2A82-3539-ECEA-B08496F8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CD907A-18A0-E8A3-A658-61990199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B2460F-65FB-FBBF-D1C2-3CDA5A6DC950}"/>
              </a:ext>
            </a:extLst>
          </p:cNvPr>
          <p:cNvSpPr txBox="1"/>
          <p:nvPr/>
        </p:nvSpPr>
        <p:spPr>
          <a:xfrm>
            <a:off x="2572215" y="1256371"/>
            <a:ext cx="69880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u="sng" dirty="0">
                <a:latin typeface="Aptos Display" panose="020B0004020202020204" pitchFamily="34" charset="0"/>
              </a:rPr>
              <a:t>Retroalimentación </a:t>
            </a:r>
          </a:p>
          <a:p>
            <a:pPr algn="ctr"/>
            <a:r>
              <a:rPr lang="es-CL" sz="1100" dirty="0">
                <a:latin typeface="Aptos Display" panose="020B0004020202020204" pitchFamily="34" charset="0"/>
              </a:rPr>
              <a:t>Comunicación Integral</a:t>
            </a:r>
          </a:p>
          <a:p>
            <a:pPr algn="ctr"/>
            <a:r>
              <a:rPr lang="es-CL" sz="1100" b="1" dirty="0">
                <a:latin typeface="Aptos Display" panose="020B0004020202020204" pitchFamily="34" charset="0"/>
              </a:rPr>
              <a:t>Periodo  Diciembre</a:t>
            </a:r>
          </a:p>
          <a:p>
            <a:pPr algn="ctr"/>
            <a:r>
              <a:rPr lang="es-CL" sz="1100" b="1" dirty="0" err="1">
                <a:latin typeface="Aptos Display" panose="020B0004020202020204" pitchFamily="34" charset="0"/>
              </a:rPr>
              <a:t>Kinder</a:t>
            </a:r>
            <a:r>
              <a:rPr lang="es-CL" sz="1100" b="1" dirty="0">
                <a:latin typeface="Aptos Display" panose="020B0004020202020204" pitchFamily="34" charset="0"/>
              </a:rPr>
              <a:t>/2024</a:t>
            </a:r>
          </a:p>
          <a:p>
            <a:endParaRPr lang="es-ES" sz="1400" b="1" dirty="0">
              <a:latin typeface="+mj-lt"/>
            </a:endParaRPr>
          </a:p>
          <a:p>
            <a:r>
              <a:rPr lang="es-ES" sz="1400" dirty="0">
                <a:latin typeface="Aptos Display" panose="020B0004020202020204" pitchFamily="34" charset="0"/>
              </a:rPr>
              <a:t>OA1  Expresarse oralmente en forma clara y comprensible, empleando estructuras oracionales completas, conjugaciones verbales adecuadas y precisas con los tiempos, personas e intenciones comunicativas. </a:t>
            </a:r>
          </a:p>
          <a:p>
            <a:endParaRPr lang="es-ES" sz="1400" dirty="0">
              <a:latin typeface="Aptos Display" panose="020B0004020202020204" pitchFamily="34" charset="0"/>
            </a:endParaRPr>
          </a:p>
          <a:p>
            <a:r>
              <a:rPr lang="es-ES" sz="1400" dirty="0">
                <a:latin typeface="Aptos Display" panose="020B0004020202020204" pitchFamily="34" charset="0"/>
              </a:rPr>
              <a:t>OA 2 Comprender textos orales como preguntas, explicaciones, relatos, instrucciones y algunos conceptos abstractos en distintas situaciones comunicativas, identificando la intencionalidad comunicativa de diversos interlocutores. </a:t>
            </a:r>
          </a:p>
          <a:p>
            <a:r>
              <a:rPr lang="es-ES" sz="1400" dirty="0">
                <a:latin typeface="Aptos Display" panose="020B0004020202020204" pitchFamily="34" charset="0"/>
              </a:rPr>
              <a:t>OA  3 Descubrir en contextos lúdicos, atributos fonológicos de palabras conocidas, tales como  conteo de palabras segmentación y conteo de sílabas</a:t>
            </a:r>
          </a:p>
          <a:p>
            <a:endParaRPr lang="es-ES" sz="1400" dirty="0">
              <a:latin typeface="Aptos Display" panose="020B0004020202020204" pitchFamily="34" charset="0"/>
            </a:endParaRPr>
          </a:p>
          <a:p>
            <a:r>
              <a:rPr lang="es-ES" sz="1400" dirty="0">
                <a:latin typeface="Aptos Display" panose="020B0004020202020204" pitchFamily="34" charset="0"/>
              </a:rPr>
              <a:t> OA 6 Comprender contenidos explícitos de textos literarios y no literarios, a partir de la escucha atenta, describiendo información y realizando progresivamente inferencias y predicciones.</a:t>
            </a:r>
          </a:p>
          <a:p>
            <a:endParaRPr lang="es-ES" sz="1400" dirty="0">
              <a:latin typeface="Aptos Display" panose="020B0004020202020204" pitchFamily="34" charset="0"/>
            </a:endParaRPr>
          </a:p>
          <a:p>
            <a:r>
              <a:rPr lang="es-ES" sz="1400" dirty="0">
                <a:latin typeface="Aptos Display" panose="020B0004020202020204" pitchFamily="34" charset="0"/>
              </a:rPr>
              <a:t> OA7Reconocer palabras que se encuentran en diversos soportes asociando algunos fonemas a sus correspondientes grafemas</a:t>
            </a:r>
          </a:p>
          <a:p>
            <a:endParaRPr lang="es-CL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2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F34D66-14CB-10E3-9359-4FD7A9AC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6" y="-12700"/>
            <a:ext cx="12146844" cy="695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076486-28DF-7F69-3C0A-0B321500740D}"/>
              </a:ext>
            </a:extLst>
          </p:cNvPr>
          <p:cNvSpPr txBox="1"/>
          <p:nvPr/>
        </p:nvSpPr>
        <p:spPr>
          <a:xfrm>
            <a:off x="3783980" y="1880839"/>
            <a:ext cx="2512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+mj-lt"/>
              </a:rPr>
              <a:t>Porcentaje:100 %</a:t>
            </a:r>
          </a:p>
          <a:p>
            <a:endParaRPr lang="es-CL" sz="16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r>
              <a:rPr lang="es-CL" sz="1400" b="1" dirty="0">
                <a:latin typeface="+mj-lt"/>
              </a:rPr>
              <a:t>Control 1 expresión oral</a:t>
            </a:r>
          </a:p>
          <a:p>
            <a:endParaRPr lang="es-CL" sz="1400" b="1" dirty="0">
              <a:latin typeface="+mj-lt"/>
            </a:endParaRPr>
          </a:p>
          <a:p>
            <a:r>
              <a:rPr lang="es-CL" sz="1400" b="1" dirty="0">
                <a:latin typeface="+mj-lt"/>
              </a:rPr>
              <a:t>Control 2  Comprensión</a:t>
            </a:r>
          </a:p>
          <a:p>
            <a:endParaRPr lang="es-CL" sz="14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r>
              <a:rPr lang="es-CL" sz="1400" b="1" dirty="0">
                <a:latin typeface="+mj-lt"/>
              </a:rPr>
              <a:t>Prueba vocales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4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r>
              <a:rPr lang="es-CL" sz="1400" b="1" dirty="0">
                <a:latin typeface="+mj-lt"/>
              </a:rPr>
              <a:t>Prueba segmentación silábica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4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r>
              <a:rPr lang="es-CL" sz="1400" b="1" dirty="0">
                <a:latin typeface="+mj-lt"/>
              </a:rPr>
              <a:t>Lectura Complementaria</a:t>
            </a:r>
          </a:p>
          <a:p>
            <a:endParaRPr lang="es-CL" sz="14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400" b="1" dirty="0">
              <a:latin typeface="+mj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29C9459A-26C7-7BEC-FF79-1F200D9474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1640814"/>
                  </p:ext>
                </p:extLst>
              </p:nvPr>
            </p:nvGraphicFramePr>
            <p:xfrm>
              <a:off x="-721112" y="1126592"/>
              <a:ext cx="3048000" cy="1714500"/>
            </p:xfrm>
            <a:graphic>
              <a:graphicData uri="http://schemas.microsoft.com/office/powerpoint/2016/slidezoom">
                <pslz:sldZm>
                  <pslz:sldZmObj sldId="258" cId="1941474968">
                    <pslz:zmPr id="{954C0F97-66A0-4AAC-906B-30F29197B93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9C9459A-26C7-7BEC-FF79-1F200D947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21112" y="112659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47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3D387C-80BF-C5BD-84FD-0CADF41B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Learn English With Dora the Explorer 1. Activity Book (en Inglés)">
            <a:extLst>
              <a:ext uri="{FF2B5EF4-FFF2-40B4-BE49-F238E27FC236}">
                <a16:creationId xmlns:a16="http://schemas.microsoft.com/office/drawing/2014/main" id="{A2BED2DA-058C-7A38-72E2-936BCA50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66" y="1543182"/>
            <a:ext cx="2152520" cy="15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5C0058-BC27-279D-745C-C4BB73E4D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9434" r="24016" b="20755"/>
          <a:stretch/>
        </p:blipFill>
        <p:spPr bwMode="auto">
          <a:xfrm>
            <a:off x="6635755" y="3217431"/>
            <a:ext cx="1492371" cy="1757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8EE278E-76C2-014F-5C39-F30DE15F1E82}"/>
              </a:ext>
            </a:extLst>
          </p:cNvPr>
          <p:cNvSpPr txBox="1"/>
          <p:nvPr/>
        </p:nvSpPr>
        <p:spPr>
          <a:xfrm>
            <a:off x="3329795" y="1863306"/>
            <a:ext cx="2700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Trabajo en el texto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/>
              <a:t> </a:t>
            </a:r>
            <a:r>
              <a:rPr lang="es-CL" dirty="0" err="1"/>
              <a:t>Caligrafix</a:t>
            </a:r>
            <a:r>
              <a:rPr lang="es-CL" dirty="0"/>
              <a:t> Trazos y Letras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err="1"/>
              <a:t>Learn</a:t>
            </a:r>
            <a:r>
              <a:rPr lang="es-CL" dirty="0"/>
              <a:t> English </a:t>
            </a:r>
            <a:r>
              <a:rPr lang="es-CL" dirty="0" err="1"/>
              <a:t>whit</a:t>
            </a:r>
            <a:r>
              <a:rPr lang="es-CL" dirty="0"/>
              <a:t> Dora</a:t>
            </a:r>
          </a:p>
        </p:txBody>
      </p:sp>
    </p:spTree>
    <p:extLst>
      <p:ext uri="{BB962C8B-B14F-4D97-AF65-F5344CB8AC3E}">
        <p14:creationId xmlns:p14="http://schemas.microsoft.com/office/powerpoint/2010/main" val="296361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48A55B-8507-0F4D-951F-4492ADAA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C60A69-068B-94D7-DEA9-6D7150A21FFA}"/>
              </a:ext>
            </a:extLst>
          </p:cNvPr>
          <p:cNvSpPr txBox="1"/>
          <p:nvPr/>
        </p:nvSpPr>
        <p:spPr>
          <a:xfrm>
            <a:off x="3911600" y="2452914"/>
            <a:ext cx="611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¡¡¡FELICITACIONES POR TODO LO APRENDIDO!!</a:t>
            </a:r>
          </a:p>
        </p:txBody>
      </p:sp>
    </p:spTree>
    <p:extLst>
      <p:ext uri="{BB962C8B-B14F-4D97-AF65-F5344CB8AC3E}">
        <p14:creationId xmlns:p14="http://schemas.microsoft.com/office/powerpoint/2010/main" val="2288953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172</Words>
  <Application>Microsoft Office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Aptos Display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Hèctor Contreras</dc:creator>
  <cp:lastModifiedBy>Hèctor Contreras</cp:lastModifiedBy>
  <cp:revision>6</cp:revision>
  <dcterms:created xsi:type="dcterms:W3CDTF">2024-09-29T23:19:04Z</dcterms:created>
  <dcterms:modified xsi:type="dcterms:W3CDTF">2025-06-18T01:37:42Z</dcterms:modified>
</cp:coreProperties>
</file>