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1240" y="-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EB4F44-7F2B-4794-87CD-FC5BC3E412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F49D07-A604-2AC7-5892-7CE7AF6B6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A8BA5E-8BF8-C6D8-A030-A6988B6C5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BEFFF7-AEC6-D5EE-CE6B-F5A93D76C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1FD073-45CD-65FB-B3D6-390933F5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017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A028F9-E245-9769-B791-8EF94C68E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4BDBC4-3181-968A-9BB9-D77A9D0DC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22E028-E584-48A2-2C5E-67EEC22DC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04BA6A-28CE-8F9A-2CA4-A582F65EE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1F419C-EF08-86E0-BC5F-7F151E637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6803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42BEB8B-60BC-38E3-004A-516935A9CB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62813DF-FCBB-06FE-9CE7-EBAD43A91D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7F410D-9800-4EAC-EF23-8CCA92DC6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EDFF1A-E9DB-64A0-91C7-AAF585B42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A4425BC-AD74-273B-7844-C3CE45B66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224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5AABD1-E8DA-266E-4AE0-6CD0CADB5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FC1DBA-E71C-9A2A-45BC-B656668A3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335FA8-2D57-1543-BF75-988E4127E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6E56C73-09B1-C411-A41E-91E2D09C5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CA1A7B-71EC-523D-E9D8-A0FBCD6CE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727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8F4232-8E57-9D35-7C57-B91102794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EC87459-D790-DFAA-52DB-58F291066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12642B-829A-1388-EA3E-A24D7C833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79C5B9-8149-2925-DECA-72FEDA6DC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B2CD7F-EEB6-7403-BE9C-A74DA16A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599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378702-88EF-09D0-F7AF-609188D31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00FB3D-3B86-8187-133D-68CA91BD7F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16F6268-1134-1F6E-D36C-55BE49A669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1E647C-BDF2-27E8-3B42-D1E3A879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67AA02-6A6E-7211-F03B-F83B156E6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149093-0447-42B8-D7AB-585DDDB8B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6580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174C38-5687-8242-A015-DC3A7F562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41189F-55B1-B520-C7F2-55BCBE8E4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EF414EA-177D-FE29-117E-011D5EA7A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6AA1047-053B-26AC-3453-5728812F53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99FA16D-8A5F-0FB2-C06D-BABC9E38C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10EA6F4-5E90-3778-0B5D-66989620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5C4C307-2953-54D0-0BCE-DB54EF0E8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77B78A0-1F94-0A7E-1BC9-0164DEFC5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840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BF1D2A-C043-F968-C18A-8F8BC60FB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BC3AB1F-DBDE-C8EF-DA25-8DFFC0F2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9D609DA-DCDB-176E-DA6F-7173A2FAD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0964B87-5757-DD5D-16AD-B8FE25C05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2291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CF53E60-494E-F26B-4524-62F8B1369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BCF2D8D-74DB-2B04-8285-C1895341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4B2DF2A-47C7-036F-77FB-41F35CB4E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9313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64A717-C3D4-2A36-3439-2B3FD391B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E877AE-9264-1974-D36B-E6AD83622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CFA449-CD89-3D17-1BD8-8958F4A10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6D1F12-56AC-4F7D-0795-9812B05FF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1807771-E842-2C49-9F51-D4C6E8714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2D4E70-4F85-D35B-D919-8CDD87FA9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8168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EAD4A1-C4C7-A9FE-9B77-DB0293F55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8CF12D0-0B01-9DD4-66CC-3AD2B9B96C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5835D6A-3FE3-A6AB-349C-FC7D858D4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1740E0-E22C-AB6E-4BC9-61AF02E80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A284-FC59-4CD4-A8A7-CB2B0D84D3BA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95923C-FAAE-174E-5989-948A6D60D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517231-004B-B62C-D122-3658F72AA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2830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4FFCE2D-3AA2-A0C1-5232-835FD496B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9C9FAB-079A-F098-9C31-6FE44BB4D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E00386-CB9C-E2FB-C5CC-95D4B21A96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4A284-FC59-4CD4-A8A7-CB2B0D84D3BA}" type="datetimeFigureOut">
              <a:rPr lang="es-CL" smtClean="0"/>
              <a:t>29-09-2024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FEA9B9-06A3-04BD-9122-BCA28CFE70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B4B65E-5C7E-D84C-4570-5A451F3417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1FE37-4A5D-44C4-970D-71637E439B0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249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0725D453-3122-038E-9345-11612B48D0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75159686-5737-86E3-C02C-2659E9619343}"/>
              </a:ext>
            </a:extLst>
          </p:cNvPr>
          <p:cNvSpPr txBox="1"/>
          <p:nvPr/>
        </p:nvSpPr>
        <p:spPr>
          <a:xfrm>
            <a:off x="1431985" y="1026543"/>
            <a:ext cx="762575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latinLnBrk="0"/>
            <a:r>
              <a:rPr lang="es-ES" sz="2000" b="0" i="0" u="none" strike="noStrike" dirty="0">
                <a:solidFill>
                  <a:srgbClr val="244966"/>
                </a:solidFill>
                <a:effectLst/>
                <a:latin typeface="+mj-lt"/>
              </a:rPr>
              <a:t>Retroalimentación</a:t>
            </a:r>
            <a:endParaRPr lang="es-ES" sz="2000" b="0" i="0" dirty="0">
              <a:solidFill>
                <a:srgbClr val="244966"/>
              </a:solidFill>
              <a:effectLst/>
              <a:latin typeface="+mj-lt"/>
            </a:endParaRPr>
          </a:p>
          <a:p>
            <a:pPr algn="ctr" rtl="0" latinLnBrk="0"/>
            <a:br>
              <a:rPr lang="es-ES" sz="2000" b="0" i="0" dirty="0">
                <a:solidFill>
                  <a:srgbClr val="244966"/>
                </a:solidFill>
                <a:effectLst/>
                <a:latin typeface="+mj-lt"/>
              </a:rPr>
            </a:br>
            <a:endParaRPr lang="es-ES" sz="2000" b="0" i="0" dirty="0">
              <a:solidFill>
                <a:srgbClr val="244966"/>
              </a:solidFill>
              <a:effectLst/>
              <a:latin typeface="+mj-lt"/>
            </a:endParaRPr>
          </a:p>
          <a:p>
            <a:pPr algn="ctr" rtl="0" latinLnBrk="0"/>
            <a:r>
              <a:rPr lang="es-ES" sz="2000" b="1" i="0" u="none" strike="noStrike" dirty="0">
                <a:solidFill>
                  <a:srgbClr val="244966"/>
                </a:solidFill>
                <a:effectLst/>
                <a:latin typeface="+mj-lt"/>
              </a:rPr>
              <a:t>Interacción con el Medio Sociocultural</a:t>
            </a:r>
            <a:endParaRPr lang="es-ES" sz="2000" b="0" i="0" dirty="0">
              <a:solidFill>
                <a:srgbClr val="244966"/>
              </a:solidFill>
              <a:effectLst/>
              <a:latin typeface="+mj-lt"/>
            </a:endParaRPr>
          </a:p>
          <a:p>
            <a:pPr algn="ctr" rtl="0" latinLnBrk="0"/>
            <a:r>
              <a:rPr lang="es-ES" sz="2000" b="0" i="0" u="none" strike="noStrike" dirty="0">
                <a:solidFill>
                  <a:srgbClr val="244966"/>
                </a:solidFill>
                <a:effectLst/>
                <a:latin typeface="+mj-lt"/>
              </a:rPr>
              <a:t>Septiembre</a:t>
            </a:r>
          </a:p>
          <a:p>
            <a:pPr algn="ctr" rtl="0" latinLnBrk="0"/>
            <a:endParaRPr lang="es-ES" sz="2000" dirty="0">
              <a:solidFill>
                <a:srgbClr val="244966"/>
              </a:solidFill>
              <a:latin typeface="+mj-lt"/>
            </a:endParaRPr>
          </a:p>
          <a:p>
            <a:pPr algn="ctr" rtl="0" latinLnBrk="0"/>
            <a:r>
              <a:rPr lang="es-ES" sz="2000" b="0" i="0" u="none" strike="noStrike" dirty="0" err="1">
                <a:solidFill>
                  <a:srgbClr val="244966"/>
                </a:solidFill>
                <a:effectLst/>
                <a:latin typeface="+mj-lt"/>
              </a:rPr>
              <a:t>Kinder</a:t>
            </a:r>
            <a:r>
              <a:rPr lang="es-ES" sz="2000" b="0" i="0" u="none" strike="noStrike" dirty="0">
                <a:solidFill>
                  <a:srgbClr val="244966"/>
                </a:solidFill>
                <a:effectLst/>
                <a:latin typeface="+mj-lt"/>
              </a:rPr>
              <a:t> 2024</a:t>
            </a:r>
            <a:endParaRPr lang="es-ES" sz="2000" b="0" i="0" dirty="0">
              <a:solidFill>
                <a:srgbClr val="244966"/>
              </a:solidFill>
              <a:effectLst/>
              <a:latin typeface="+mj-lt"/>
            </a:endParaRPr>
          </a:p>
          <a:p>
            <a:pPr algn="ctr" rtl="0" latinLnBrk="0"/>
            <a:br>
              <a:rPr lang="es-ES" sz="2000" b="0" i="0" dirty="0">
                <a:solidFill>
                  <a:srgbClr val="244966"/>
                </a:solidFill>
                <a:effectLst/>
                <a:latin typeface="+mj-lt"/>
              </a:rPr>
            </a:br>
            <a:endParaRPr lang="es-ES" sz="2000" b="0" i="0" dirty="0">
              <a:solidFill>
                <a:srgbClr val="244966"/>
              </a:solidFill>
              <a:effectLst/>
              <a:latin typeface="+mj-lt"/>
            </a:endParaRPr>
          </a:p>
          <a:p>
            <a:pPr algn="ctr" rtl="0" latinLnBrk="0"/>
            <a:endParaRPr lang="es-ES" sz="2000" b="0" i="0" dirty="0">
              <a:solidFill>
                <a:srgbClr val="244966"/>
              </a:solidFill>
              <a:effectLst/>
              <a:latin typeface="+mj-lt"/>
            </a:endParaRPr>
          </a:p>
          <a:p>
            <a:br>
              <a:rPr lang="es-ES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</a:rPr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4450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4D434D2-DBB5-ED28-CE30-FBE612CCC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78264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B402CE6-69C2-B4C9-F5A7-961A22503D81}"/>
              </a:ext>
            </a:extLst>
          </p:cNvPr>
          <p:cNvSpPr txBox="1"/>
          <p:nvPr/>
        </p:nvSpPr>
        <p:spPr>
          <a:xfrm rot="10800000" flipH="1" flipV="1">
            <a:off x="690113" y="792786"/>
            <a:ext cx="7815532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                                              </a:t>
            </a:r>
            <a:r>
              <a:rPr lang="es-CL" sz="2000" b="1" u="sng" dirty="0"/>
              <a:t>APRENDIZAJES ESPERADOS</a:t>
            </a:r>
          </a:p>
          <a:p>
            <a:endParaRPr lang="es-CL" dirty="0"/>
          </a:p>
          <a:p>
            <a:endParaRPr lang="es-CL" dirty="0"/>
          </a:p>
          <a:p>
            <a:r>
              <a:rPr lang="es-ES" dirty="0">
                <a:latin typeface="+mj-lt"/>
              </a:rPr>
              <a:t>OA 3 Comparar características de diseño, funcionamiento, utilidad, precaución de uso e impacto en el entorno, de diferentes objetos tecnológicos. </a:t>
            </a:r>
          </a:p>
          <a:p>
            <a:endParaRPr lang="es-ES" dirty="0">
              <a:latin typeface="+mj-lt"/>
            </a:endParaRPr>
          </a:p>
          <a:p>
            <a:endParaRPr lang="es-ES" dirty="0">
              <a:latin typeface="+mj-lt"/>
            </a:endParaRPr>
          </a:p>
          <a:p>
            <a:r>
              <a:rPr lang="es-ES" dirty="0">
                <a:latin typeface="+mj-lt"/>
              </a:rPr>
              <a:t>OA 4 Formular interpretaciones respecto de las necesidades y situaciones que dieron origen a creaciones e inventos, tales como: refrigerador, radio, avión, naves espaciales, cámara fotográfica, entre otros.</a:t>
            </a:r>
            <a:endParaRPr lang="es-C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9128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1676E62A-AD99-CAA3-667A-8277E7A9B0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8A848D7-2957-7DED-BC18-FA7069305B95}"/>
              </a:ext>
            </a:extLst>
          </p:cNvPr>
          <p:cNvSpPr txBox="1"/>
          <p:nvPr/>
        </p:nvSpPr>
        <p:spPr>
          <a:xfrm>
            <a:off x="3004149" y="1332175"/>
            <a:ext cx="6180826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000" b="1" i="0" u="none" strike="noStrike" dirty="0">
                <a:solidFill>
                  <a:srgbClr val="D5281C"/>
                </a:solidFill>
                <a:effectLst/>
                <a:latin typeface="+mj-lt"/>
              </a:rPr>
              <a:t>Evaluación</a:t>
            </a: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br>
              <a:rPr lang="es-ES" sz="2000" b="1" i="0" dirty="0">
                <a:solidFill>
                  <a:srgbClr val="000000"/>
                </a:solidFill>
                <a:effectLst/>
                <a:latin typeface="+mj-lt"/>
              </a:rPr>
            </a:b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r>
              <a:rPr lang="es-ES" sz="2000" b="1" i="0" u="none" strike="noStrike" dirty="0">
                <a:solidFill>
                  <a:srgbClr val="000000"/>
                </a:solidFill>
                <a:effectLst/>
                <a:latin typeface="+mj-lt"/>
              </a:rPr>
              <a:t>Porcentaje70%</a:t>
            </a: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br>
              <a:rPr lang="es-ES" sz="2000" b="1" i="0" dirty="0">
                <a:solidFill>
                  <a:srgbClr val="000000"/>
                </a:solidFill>
                <a:effectLst/>
                <a:latin typeface="+mj-lt"/>
              </a:rPr>
            </a:b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r>
              <a:rPr lang="es-ES" sz="2000" b="1" i="0" u="none" strike="noStrike" dirty="0">
                <a:solidFill>
                  <a:srgbClr val="000000"/>
                </a:solidFill>
                <a:effectLst/>
                <a:latin typeface="+mj-lt"/>
              </a:rPr>
              <a:t>Trabajo en clases</a:t>
            </a: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br>
              <a:rPr lang="es-ES" sz="2000" b="1" i="0" dirty="0">
                <a:solidFill>
                  <a:srgbClr val="000000"/>
                </a:solidFill>
                <a:effectLst/>
                <a:latin typeface="+mj-lt"/>
              </a:rPr>
            </a:b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r>
              <a:rPr lang="es-ES" sz="2000" b="1" i="0" u="none" strike="noStrike" dirty="0">
                <a:solidFill>
                  <a:srgbClr val="000000"/>
                </a:solidFill>
                <a:effectLst/>
                <a:latin typeface="+mj-lt"/>
              </a:rPr>
              <a:t>Tickets de salida</a:t>
            </a: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br>
              <a:rPr lang="es-ES" sz="2000" b="1" i="0" dirty="0">
                <a:solidFill>
                  <a:srgbClr val="000000"/>
                </a:solidFill>
                <a:effectLst/>
                <a:latin typeface="+mj-lt"/>
              </a:rPr>
            </a:b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  <a:p>
            <a:pPr algn="ctr"/>
            <a:r>
              <a:rPr lang="es-ES" sz="2000" b="1" i="0" u="none" strike="noStrike" dirty="0">
                <a:solidFill>
                  <a:srgbClr val="000000"/>
                </a:solidFill>
                <a:effectLst/>
                <a:latin typeface="+mj-lt"/>
              </a:rPr>
              <a:t>Exposiciones Orales</a:t>
            </a:r>
            <a:endParaRPr lang="es-ES" sz="2000" b="1" i="0" dirty="0">
              <a:solidFill>
                <a:srgbClr val="00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9600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50708CDF-43C2-F4ED-EB1D-431FD4CFD3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6264" y="0"/>
            <a:ext cx="12278264" cy="685800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99CC2814-A520-76D2-1491-FC4694D66E32}"/>
              </a:ext>
            </a:extLst>
          </p:cNvPr>
          <p:cNvSpPr txBox="1"/>
          <p:nvPr/>
        </p:nvSpPr>
        <p:spPr>
          <a:xfrm>
            <a:off x="2648309" y="1518249"/>
            <a:ext cx="70477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¡¡ FELICITACIONES POR TODO LO APRENDIDO!!</a:t>
            </a:r>
          </a:p>
        </p:txBody>
      </p:sp>
    </p:spTree>
    <p:extLst>
      <p:ext uri="{BB962C8B-B14F-4D97-AF65-F5344CB8AC3E}">
        <p14:creationId xmlns:p14="http://schemas.microsoft.com/office/powerpoint/2010/main" val="6818196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98</Words>
  <Application>Microsoft Office PowerPoint</Application>
  <PresentationFormat>Panorámica</PresentationFormat>
  <Paragraphs>31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Hèctor Contreras</dc:creator>
  <cp:lastModifiedBy>Hèctor Contreras</cp:lastModifiedBy>
  <cp:revision>1</cp:revision>
  <dcterms:created xsi:type="dcterms:W3CDTF">2024-09-30T01:29:30Z</dcterms:created>
  <dcterms:modified xsi:type="dcterms:W3CDTF">2024-09-30T01:41:20Z</dcterms:modified>
</cp:coreProperties>
</file>