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89" d="100"/>
          <a:sy n="89" d="100"/>
        </p:scale>
        <p:origin x="-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94FEBB-9A22-98D5-A1D9-22098B9CB3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A859CC-38B0-6827-9B1F-2A143696F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F5A5CE-DAB4-03D2-DFF5-159814990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7FBDA0-D254-B2D1-6E54-688F6624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34BB3B-35A8-02F3-DC7E-5CB627FD2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511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785AAA-C051-850E-84C9-28E0008CA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1103BC-FCAD-0566-EBE9-21F0B15E5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A05327-D059-E108-5EC6-506B6579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8F953D-019D-D1A3-752A-5904990A3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609F5F-8C21-AF0B-2EB8-36FE453C9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243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3D2030A-3406-C0C7-D3C0-80ED724E2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CFB58A-30F9-79EB-4C61-D689C5B26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FDCFAB-3C7A-DBC7-956C-D8D72775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911BB3-C1DB-516D-417C-48531011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702B65-C780-0321-B49F-F33A85E02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132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1EEAE-BE81-3957-6FEA-C4CAEDF62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922503-D48D-FDEC-A1A8-ECE1ECAE2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0DB79B-83C8-4731-A12F-4160CF5B1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CB0A35-983E-D7EF-D2AB-708E461C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DDF82B-F9AB-013C-8F53-F9E25877F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406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AB3B10-8F0F-FC8B-875B-60B0601E0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9181B0-61C7-325E-5316-9388BA4B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317315-BE06-012B-23C3-66267ADD2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65D85D-CAAE-36E2-AF79-C22EB8D1C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0D9A55-09F3-DCF7-CE26-B1AABE52A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642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A1D036-9A4F-6D30-643A-E88581770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BCF3D5-C0DC-B290-6227-F30AAC514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27F862-0618-0A92-BF03-C1710DC2A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8482B4-0946-8C61-8C15-F380365A5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757383-5256-A0E0-F952-C3DD2406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57B566-2192-724B-B39C-CB689A4ED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380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75529D-D434-1445-14B0-7C5ECF103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4A0615-8EC0-A3D9-588B-82AAF53E2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3FEF4D-0917-05C1-7205-536C1E9BA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91EC49A-80DA-D45A-F327-18F0675C58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9B1417C-0711-DC54-9BA7-1F7C477255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C6D8CD-D5EC-D3AA-7C31-0659947B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D217D81-0352-F18E-5DDA-8428FED22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52E8DB0-9FF9-1ACB-5769-34521A8A0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505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2FA4F-BF56-2C11-1111-BB763F138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95E303-512B-7610-BE40-5301EBBE5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79614E-EA1F-54BD-9E9D-206412E8C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1C3B5F-2ED5-8F74-63A7-8B82035B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102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D4510D-78BD-D944-A7E3-05359E8EA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ED30DE8-213C-FA4F-2D85-4C322E775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BCF14C0-4414-383B-DEDB-C4A3BF3C2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891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E9EB4D-627E-7D48-7514-8D63BF43D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32D03C-7F45-B9C8-5964-38971BAC1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B2EBF9-FAD0-5FB1-976A-4FA302306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80E47E-CB8C-4132-6E86-A93B545B7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8AA552-811A-CD92-CE7A-4C7B4B382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5D26B4-39B0-64D5-A83A-555D3EB34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5246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FCECA1-7C8A-37A8-A8AE-656769122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0591E7-A59F-0B2B-D99D-CA1A60F1B5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D16C1A-CC65-64D4-34D5-809060F83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D936B4-6C2E-1A59-E0E8-72D717B03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43EE12-5636-84A8-F177-6DCA46364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BC24C2-29D4-57F7-18EC-CF4CB4F61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18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867BE40-DBB8-AF73-A4C9-9E3A6B438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2CDA5C-E200-2AF9-6A69-CE3FCFC5A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4482A0-3A62-614A-76BA-DB58CE605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377BE-84CE-4353-AC4F-09177CD3E37C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0B2454-44F9-779A-13EA-795AD3170B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BCC7CD-545A-D10A-371A-77E8823B0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533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269061E-C6BB-50B2-02D1-518F1B00B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E58AF592-7250-89A8-8F23-37BBCE339DCB}"/>
              </a:ext>
            </a:extLst>
          </p:cNvPr>
          <p:cNvSpPr txBox="1"/>
          <p:nvPr/>
        </p:nvSpPr>
        <p:spPr>
          <a:xfrm>
            <a:off x="5201728" y="1181819"/>
            <a:ext cx="52362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          </a:t>
            </a:r>
            <a:r>
              <a:rPr lang="es-CL" sz="2000" b="1" u="sng" dirty="0"/>
              <a:t>RETROALIMENTACIÓN</a:t>
            </a:r>
          </a:p>
          <a:p>
            <a:endParaRPr lang="es-CL" sz="2000" dirty="0"/>
          </a:p>
          <a:p>
            <a:r>
              <a:rPr lang="es-CL" sz="2000" dirty="0"/>
              <a:t>            Exploración del Entorno Natural</a:t>
            </a:r>
          </a:p>
          <a:p>
            <a:r>
              <a:rPr lang="es-CL" sz="2000" dirty="0"/>
              <a:t>                       </a:t>
            </a:r>
          </a:p>
          <a:p>
            <a:r>
              <a:rPr lang="es-CL" sz="2000" dirty="0"/>
              <a:t>                          Kínder 2024</a:t>
            </a:r>
          </a:p>
          <a:p>
            <a:r>
              <a:rPr lang="es-CL" sz="2000" dirty="0"/>
              <a:t>                         </a:t>
            </a:r>
          </a:p>
          <a:p>
            <a:r>
              <a:rPr lang="es-CL" sz="2000" dirty="0"/>
              <a:t>                            Septiembre</a:t>
            </a:r>
          </a:p>
        </p:txBody>
      </p:sp>
    </p:spTree>
    <p:extLst>
      <p:ext uri="{BB962C8B-B14F-4D97-AF65-F5344CB8AC3E}">
        <p14:creationId xmlns:p14="http://schemas.microsoft.com/office/powerpoint/2010/main" val="367905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8A655C6-3102-1DDA-AE17-DD16BA065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751DF97-262C-A7BF-B7F1-489FF8B3189D}"/>
              </a:ext>
            </a:extLst>
          </p:cNvPr>
          <p:cNvSpPr txBox="1"/>
          <p:nvPr/>
        </p:nvSpPr>
        <p:spPr>
          <a:xfrm>
            <a:off x="5743575" y="650081"/>
            <a:ext cx="600075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                                    </a:t>
            </a:r>
            <a:r>
              <a:rPr lang="es-ES" b="1" u="sng" dirty="0"/>
              <a:t>APRENDIZAJES ESPERADOS</a:t>
            </a:r>
          </a:p>
          <a:p>
            <a:endParaRPr lang="es-ES" b="1" u="sng" dirty="0"/>
          </a:p>
          <a:p>
            <a:r>
              <a:rPr lang="es-ES" dirty="0"/>
              <a:t>OA 4 Comunicar propiedades básicas de los objetos y elementos naturales que explora, tales como: transparencia/opacidad, flexibilidad/rigidez, rugosidad/lisura, relacionándolos con posibles usos.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OA 5 Explorar los cambios o efectos que se producen en los materiales al aplicarles fuerza, calor o agua. OA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6 Establecer relaciones de semejanzas y diferencias de animales y plantas, a partir de algunas características (tamaño, color, textura y morfología), sus necesidades básicas (formas de alimentación y abrigo), y los lugares que habitan, al observarlos en forma directa, en libros ilustrados o en </a:t>
            </a:r>
            <a:r>
              <a:rPr lang="es-ES" dirty="0" err="1"/>
              <a:t>TICs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36339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A525F32C-FB43-F8D3-81F7-74DECDA1A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D90EBAB-4F73-564E-0FA9-EF4888DB38D2}"/>
              </a:ext>
            </a:extLst>
          </p:cNvPr>
          <p:cNvSpPr txBox="1"/>
          <p:nvPr/>
        </p:nvSpPr>
        <p:spPr>
          <a:xfrm>
            <a:off x="7065169" y="807244"/>
            <a:ext cx="359330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i="0" u="none" strike="noStrike" dirty="0">
                <a:solidFill>
                  <a:srgbClr val="EA5833"/>
                </a:solidFill>
                <a:effectLst/>
                <a:latin typeface="YAFdJs07v-8 0"/>
              </a:rPr>
              <a:t>Porcentajes 100%</a:t>
            </a:r>
            <a:endParaRPr lang="es-ES" dirty="0">
              <a:solidFill>
                <a:srgbClr val="000000"/>
              </a:solidFill>
              <a:effectLst/>
              <a:latin typeface="YAFdJs07v-8 0"/>
            </a:endParaRPr>
          </a:p>
          <a:p>
            <a:pPr algn="ctr"/>
            <a:br>
              <a:rPr lang="es-ES" dirty="0">
                <a:solidFill>
                  <a:srgbClr val="000000"/>
                </a:solidFill>
                <a:effectLst/>
                <a:latin typeface="YACkoD1yZN0 0"/>
              </a:rPr>
            </a:br>
            <a:r>
              <a:rPr lang="es-ES" b="0" i="0" u="none" strike="noStrike" dirty="0">
                <a:solidFill>
                  <a:srgbClr val="000000"/>
                </a:solidFill>
                <a:effectLst/>
                <a:latin typeface="YACkoD1yZN0 0"/>
              </a:rPr>
              <a:t>Trabajo en clases</a:t>
            </a: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pPr algn="ctr"/>
            <a:br>
              <a:rPr lang="es-ES" dirty="0">
                <a:solidFill>
                  <a:srgbClr val="000000"/>
                </a:solidFill>
                <a:effectLst/>
                <a:latin typeface="YACkoD1yZN0 0"/>
              </a:rPr>
            </a:b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pPr algn="ctr"/>
            <a:br>
              <a:rPr lang="es-ES" dirty="0">
                <a:solidFill>
                  <a:srgbClr val="000000"/>
                </a:solidFill>
                <a:effectLst/>
                <a:latin typeface="YACkoD1yZN0 0"/>
              </a:rPr>
            </a:br>
            <a:r>
              <a:rPr lang="es-ES" b="0" i="0" u="none" strike="noStrike" dirty="0">
                <a:solidFill>
                  <a:srgbClr val="000000"/>
                </a:solidFill>
                <a:effectLst/>
                <a:latin typeface="YACkoD1yZN0 0"/>
              </a:rPr>
              <a:t>Trabajo en grupos pequeños</a:t>
            </a: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pPr algn="ctr"/>
            <a:br>
              <a:rPr lang="es-ES" dirty="0">
                <a:solidFill>
                  <a:srgbClr val="000000"/>
                </a:solidFill>
                <a:effectLst/>
                <a:latin typeface="YACkoD1yZN0 0"/>
              </a:rPr>
            </a:b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pPr algn="ctr"/>
            <a:r>
              <a:rPr lang="es-ES" b="0" i="0" u="none" strike="noStrike" dirty="0">
                <a:solidFill>
                  <a:srgbClr val="000000"/>
                </a:solidFill>
                <a:effectLst/>
                <a:latin typeface="YACkoD1yZN0 0"/>
              </a:rPr>
              <a:t>Desarrollo de guías</a:t>
            </a: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pPr algn="ctr"/>
            <a:br>
              <a:rPr lang="es-ES" dirty="0">
                <a:solidFill>
                  <a:srgbClr val="000000"/>
                </a:solidFill>
                <a:effectLst/>
                <a:latin typeface="YACkoD1yZN0 0"/>
              </a:rPr>
            </a:b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pPr algn="ctr"/>
            <a:r>
              <a:rPr lang="es-ES" b="0" i="0" u="none" strike="noStrike" dirty="0">
                <a:solidFill>
                  <a:srgbClr val="000000"/>
                </a:solidFill>
                <a:effectLst/>
                <a:latin typeface="YACkoD1yZN0 0"/>
              </a:rPr>
              <a:t>Experimentación </a:t>
            </a: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br>
              <a:rPr lang="es-ES" dirty="0">
                <a:solidFill>
                  <a:srgbClr val="000000"/>
                </a:solidFill>
                <a:effectLst/>
                <a:latin typeface="YACkoD1yZN0 0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8481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CAD77A9-65F7-343B-4106-F160B6C75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78898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D6570A0-00C0-840C-B5DE-D4FDC64C8C0E}"/>
              </a:ext>
            </a:extLst>
          </p:cNvPr>
          <p:cNvSpPr txBox="1"/>
          <p:nvPr/>
        </p:nvSpPr>
        <p:spPr>
          <a:xfrm>
            <a:off x="5986463" y="1478756"/>
            <a:ext cx="54506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¡¡  FELICITACIONES POR TODO LO APRENDIDO!!</a:t>
            </a:r>
          </a:p>
        </p:txBody>
      </p:sp>
    </p:spTree>
    <p:extLst>
      <p:ext uri="{BB962C8B-B14F-4D97-AF65-F5344CB8AC3E}">
        <p14:creationId xmlns:p14="http://schemas.microsoft.com/office/powerpoint/2010/main" val="1408354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154</Words>
  <Application>Microsoft Office PowerPoint</Application>
  <PresentationFormat>Panorámica</PresentationFormat>
  <Paragraphs>30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YACkoD1yZN0 0</vt:lpstr>
      <vt:lpstr>YAFdJs07v-8 0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Hèctor Contreras</dc:creator>
  <cp:lastModifiedBy>Hèctor Contreras</cp:lastModifiedBy>
  <cp:revision>1</cp:revision>
  <dcterms:created xsi:type="dcterms:W3CDTF">2024-09-30T01:13:02Z</dcterms:created>
  <dcterms:modified xsi:type="dcterms:W3CDTF">2024-09-30T01:27:00Z</dcterms:modified>
</cp:coreProperties>
</file>