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51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6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4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9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81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90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6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9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99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493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48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22C3-BE6C-45CE-99FE-AF1953F87550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2F66-CAE0-4100-909C-3F3CE523A9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69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C51562-4787-2EBD-32F1-D392F316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D29FBE-0AD8-93B4-1018-39545EFA2E7E}"/>
              </a:ext>
            </a:extLst>
          </p:cNvPr>
          <p:cNvSpPr txBox="1"/>
          <p:nvPr/>
        </p:nvSpPr>
        <p:spPr>
          <a:xfrm>
            <a:off x="3879542" y="2210540"/>
            <a:ext cx="3781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+mj-lt"/>
              </a:rPr>
              <a:t>RETROALIMENTACIÓN</a:t>
            </a:r>
          </a:p>
          <a:p>
            <a:pPr algn="ctr"/>
            <a:r>
              <a:rPr lang="es-CL" sz="2400" b="1" dirty="0">
                <a:latin typeface="+mj-lt"/>
              </a:rPr>
              <a:t>COMUNICACIÓN INTEGRAL </a:t>
            </a:r>
          </a:p>
          <a:p>
            <a:pPr algn="ctr"/>
            <a:r>
              <a:rPr lang="es-CL" b="1" dirty="0">
                <a:latin typeface="+mj-lt"/>
              </a:rPr>
              <a:t>PRIMER PERIODO</a:t>
            </a:r>
          </a:p>
          <a:p>
            <a:pPr algn="ctr"/>
            <a:r>
              <a:rPr lang="es-CL" b="1" dirty="0">
                <a:latin typeface="+mj-lt"/>
              </a:rPr>
              <a:t>KINDER 2024</a:t>
            </a:r>
          </a:p>
        </p:txBody>
      </p:sp>
    </p:spTree>
    <p:extLst>
      <p:ext uri="{BB962C8B-B14F-4D97-AF65-F5344CB8AC3E}">
        <p14:creationId xmlns:p14="http://schemas.microsoft.com/office/powerpoint/2010/main" val="234356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153402-6B77-F55C-2630-B65C7E8D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DD65B1-E4B5-1FA7-DE05-A0F5D5CCE2DC}"/>
              </a:ext>
            </a:extLst>
          </p:cNvPr>
          <p:cNvSpPr txBox="1"/>
          <p:nvPr/>
        </p:nvSpPr>
        <p:spPr>
          <a:xfrm>
            <a:off x="2113472" y="1362974"/>
            <a:ext cx="80311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                                            OBJETIVOS DE APRENDIZAJES</a:t>
            </a:r>
          </a:p>
          <a:p>
            <a:r>
              <a:rPr lang="es-ES" sz="1600" dirty="0"/>
              <a:t>                   </a:t>
            </a:r>
          </a:p>
          <a:p>
            <a:r>
              <a:rPr lang="es-ES" sz="1600" dirty="0"/>
              <a:t>                            OA 3 Descubrir en contextos lúdicos, atributos fonológicos</a:t>
            </a:r>
          </a:p>
          <a:p>
            <a:r>
              <a:rPr lang="es-ES" sz="1600" dirty="0"/>
              <a:t>                de palabras conocidas, tales como conteo de palabras, segmentación y                                                                                         </a:t>
            </a:r>
          </a:p>
          <a:p>
            <a:r>
              <a:rPr lang="es-ES" sz="1600" dirty="0"/>
              <a:t>                                                 sonidos iniciales y finales</a:t>
            </a:r>
          </a:p>
          <a:p>
            <a:endParaRPr lang="es-ES" sz="1600" dirty="0"/>
          </a:p>
          <a:p>
            <a:r>
              <a:rPr lang="es-ES" sz="1600" dirty="0"/>
              <a:t>    OA 6 Comprender contenidos explícitos de textos literarios y no literarios, a   partir de la       escucha atenta, describiendo información y realizan progresivamente inferencias</a:t>
            </a:r>
          </a:p>
          <a:p>
            <a:r>
              <a:rPr lang="es-ES" sz="1600" dirty="0"/>
              <a:t>                                             y predicciones </a:t>
            </a:r>
          </a:p>
          <a:p>
            <a:endParaRPr lang="es-ES" sz="1600" dirty="0"/>
          </a:p>
          <a:p>
            <a:r>
              <a:rPr lang="es-ES" sz="1600" dirty="0"/>
              <a:t>OA 7 Reconocer palabras que se encuentran en diversos  soportes </a:t>
            </a:r>
          </a:p>
          <a:p>
            <a:r>
              <a:rPr lang="es-ES" sz="1600" dirty="0"/>
              <a:t>                   asociando algunos fonemas a sus correspondientes grafemas.</a:t>
            </a:r>
          </a:p>
          <a:p>
            <a:r>
              <a:rPr lang="es-ES" sz="1600" dirty="0"/>
              <a:t>   </a:t>
            </a:r>
          </a:p>
          <a:p>
            <a:r>
              <a:rPr lang="es-ES" sz="1600" dirty="0"/>
              <a:t>     OA 8 Representar gráficamente algunos trazos, letras, signos</a:t>
            </a:r>
          </a:p>
          <a:p>
            <a:r>
              <a:rPr lang="es-ES" sz="1600" dirty="0"/>
              <a:t>                    palabras significativas mensajes simples   legibles        </a:t>
            </a:r>
          </a:p>
          <a:p>
            <a:r>
              <a:rPr lang="es-ES" sz="1600" dirty="0"/>
              <a:t>                         utilizando diferentes recursos y soportes  en </a:t>
            </a:r>
          </a:p>
          <a:p>
            <a:r>
              <a:rPr lang="es-ES" sz="1600" dirty="0"/>
              <a:t>                                            situaciones auténticas</a:t>
            </a:r>
            <a:r>
              <a:rPr lang="es-ES" sz="1600" b="1" dirty="0"/>
              <a:t>.</a:t>
            </a:r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836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5F2ED9-DB32-47AB-6A62-874F7CEB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" y="1"/>
            <a:ext cx="12264247" cy="68986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5EBA66-53CE-B85F-B18C-5D1E533B94EA}"/>
              </a:ext>
            </a:extLst>
          </p:cNvPr>
          <p:cNvSpPr txBox="1"/>
          <p:nvPr/>
        </p:nvSpPr>
        <p:spPr>
          <a:xfrm>
            <a:off x="3076661" y="1726169"/>
            <a:ext cx="3019339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  <a:p>
            <a:r>
              <a:rPr lang="es-CL" dirty="0"/>
              <a:t>Porcentaje:70 %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/>
              <a:t>Lectura Complementaria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err="1"/>
              <a:t>Ticks</a:t>
            </a:r>
            <a:r>
              <a:rPr lang="es-CL" dirty="0"/>
              <a:t> de salida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/>
              <a:t>Tareas en clases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/>
              <a:t>Exposiciones Orales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/>
              <a:t>Trabajo en texto </a:t>
            </a:r>
            <a:r>
              <a:rPr lang="es-CL" dirty="0" err="1"/>
              <a:t>Caligrafix</a:t>
            </a:r>
            <a:endParaRPr lang="es-CL" dirty="0"/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D2A5D5-8B22-CED6-71D1-E589E2D3A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0" t="3738" r="8489" b="4969"/>
          <a:stretch/>
        </p:blipFill>
        <p:spPr>
          <a:xfrm>
            <a:off x="7111665" y="1090929"/>
            <a:ext cx="1492371" cy="16853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843904-CBE0-8528-8EC6-7F6E11E4C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480" y="3048697"/>
            <a:ext cx="1492370" cy="16369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B0AD67-3EAA-6926-A2CD-3FC7D8548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9434" r="24016" b="20755"/>
          <a:stretch/>
        </p:blipFill>
        <p:spPr bwMode="auto">
          <a:xfrm>
            <a:off x="9189072" y="1638997"/>
            <a:ext cx="1492371" cy="1685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42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1F5447-03DA-B92F-6036-E77A1808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▷ La vocales 【Cuáles son y curiosidades sobre ellas】">
            <a:extLst>
              <a:ext uri="{FF2B5EF4-FFF2-40B4-BE49-F238E27FC236}">
                <a16:creationId xmlns:a16="http://schemas.microsoft.com/office/drawing/2014/main" id="{F7AB354A-DA1A-2CFC-B533-CA7564A6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50" y="2165176"/>
            <a:ext cx="1707521" cy="1263824"/>
          </a:xfrm>
          <a:prstGeom prst="rect">
            <a:avLst/>
          </a:prstGeom>
          <a:noFill/>
          <a:ln cmpd="sng">
            <a:solidFill>
              <a:schemeClr val="accent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minipandi - 🔤 TARJETAS DE SÍLABAS 🔤 🔹Descargables en mi... | Facebook">
            <a:extLst>
              <a:ext uri="{FF2B5EF4-FFF2-40B4-BE49-F238E27FC236}">
                <a16:creationId xmlns:a16="http://schemas.microsoft.com/office/drawing/2014/main" id="{3D71F593-AD74-C7E6-C0C4-C06F3DB23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67" y="3877533"/>
            <a:ext cx="1649567" cy="13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8EFAFCE-0B1D-5709-0679-0C36A6E0C017}"/>
              </a:ext>
            </a:extLst>
          </p:cNvPr>
          <p:cNvSpPr txBox="1"/>
          <p:nvPr/>
        </p:nvSpPr>
        <p:spPr>
          <a:xfrm>
            <a:off x="2834640" y="2072640"/>
            <a:ext cx="260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+mj-lt"/>
              </a:rPr>
              <a:t>Porcentaj</a:t>
            </a:r>
            <a:r>
              <a:rPr lang="es-CL" sz="2800" b="1" dirty="0"/>
              <a:t>e</a:t>
            </a:r>
            <a:r>
              <a:rPr lang="es-CL" sz="2800" dirty="0"/>
              <a:t>:</a:t>
            </a:r>
            <a:r>
              <a:rPr lang="es-CL" dirty="0"/>
              <a:t>30%</a:t>
            </a:r>
          </a:p>
          <a:p>
            <a:endParaRPr lang="es-CL" sz="2400" dirty="0"/>
          </a:p>
          <a:p>
            <a:r>
              <a:rPr lang="es-CL" sz="2400" dirty="0"/>
              <a:t>Prueba de Vocales</a:t>
            </a:r>
          </a:p>
          <a:p>
            <a:endParaRPr lang="es-CL" sz="2400" dirty="0"/>
          </a:p>
          <a:p>
            <a:r>
              <a:rPr lang="es-CL" sz="2400" dirty="0"/>
              <a:t>Prueba de Sílabas</a:t>
            </a:r>
          </a:p>
        </p:txBody>
      </p:sp>
    </p:spTree>
    <p:extLst>
      <p:ext uri="{BB962C8B-B14F-4D97-AF65-F5344CB8AC3E}">
        <p14:creationId xmlns:p14="http://schemas.microsoft.com/office/powerpoint/2010/main" val="41151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9974ED-7FA4-6FAD-20E4-23B0FDC8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DA2DD2B-52A3-7770-B86C-B378CF1DABBE}"/>
              </a:ext>
            </a:extLst>
          </p:cNvPr>
          <p:cNvSpPr txBox="1"/>
          <p:nvPr/>
        </p:nvSpPr>
        <p:spPr>
          <a:xfrm>
            <a:off x="3648974" y="2794958"/>
            <a:ext cx="4710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Baskerville Old Face" panose="02020602080505020303" pitchFamily="18" charset="0"/>
              </a:rPr>
              <a:t>¡¡Felices vacaciones de</a:t>
            </a:r>
          </a:p>
          <a:p>
            <a:endParaRPr lang="es-CL" sz="3600" dirty="0">
              <a:latin typeface="Baskerville Old Face" panose="02020602080505020303" pitchFamily="18" charset="0"/>
            </a:endParaRPr>
          </a:p>
          <a:p>
            <a:r>
              <a:rPr lang="es-CL" sz="3600" dirty="0">
                <a:latin typeface="Baskerville Old Face" panose="02020602080505020303" pitchFamily="18" charset="0"/>
              </a:rPr>
              <a:t>           Invierno!!</a:t>
            </a:r>
          </a:p>
        </p:txBody>
      </p:sp>
    </p:spTree>
    <p:extLst>
      <p:ext uri="{BB962C8B-B14F-4D97-AF65-F5344CB8AC3E}">
        <p14:creationId xmlns:p14="http://schemas.microsoft.com/office/powerpoint/2010/main" val="3808334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332</TotalTime>
  <Words>152</Words>
  <Application>Microsoft Office PowerPoint</Application>
  <PresentationFormat>Panorámica</PresentationFormat>
  <Paragraphs>40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Hèctor Contreras</dc:creator>
  <cp:lastModifiedBy>Hèctor Contreras</cp:lastModifiedBy>
  <cp:revision>3</cp:revision>
  <dcterms:created xsi:type="dcterms:W3CDTF">2024-06-19T03:04:20Z</dcterms:created>
  <dcterms:modified xsi:type="dcterms:W3CDTF">2024-06-19T16:57:21Z</dcterms:modified>
</cp:coreProperties>
</file>