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29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6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3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3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08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2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20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9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8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8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5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F55FD1-95FA-98DA-84AA-145D29A53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C9EE06-57AF-0FF5-450C-2A606C23B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906214"/>
            <a:ext cx="12192000" cy="4957314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0"/>
                </a:schemeClr>
              </a:gs>
              <a:gs pos="61814">
                <a:schemeClr val="accent1">
                  <a:lumMod val="60000"/>
                  <a:lumOff val="40000"/>
                  <a:alpha val="89000"/>
                </a:schemeClr>
              </a:gs>
              <a:gs pos="94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2D04FF-B5B8-07F0-52C1-41F8C0FF5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9416" y="591671"/>
            <a:ext cx="5959737" cy="594399"/>
          </a:xfrm>
        </p:spPr>
        <p:txBody>
          <a:bodyPr>
            <a:noAutofit/>
          </a:bodyPr>
          <a:lstStyle/>
          <a:p>
            <a:pPr algn="ctr"/>
            <a:r>
              <a:rPr lang="es-CL" sz="2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Comunicación integral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440BCE-4BA3-6FDD-4626-A874F3E8E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97680" y="1278835"/>
            <a:ext cx="4398645" cy="510210"/>
          </a:xfrm>
        </p:spPr>
        <p:txBody>
          <a:bodyPr>
            <a:normAutofit fontScale="70000" lnSpcReduction="20000"/>
          </a:bodyPr>
          <a:lstStyle/>
          <a:p>
            <a:r>
              <a:rPr lang="es-CL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Finalización Primer Semestre 2023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3FECB8-44EE-4A45-9F7B-66ECF1C3C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12574" y="460241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BEC9DF8-DE33-1323-72E8-1E8E9C3DD0D5}"/>
              </a:ext>
            </a:extLst>
          </p:cNvPr>
          <p:cNvSpPr txBox="1"/>
          <p:nvPr/>
        </p:nvSpPr>
        <p:spPr>
          <a:xfrm>
            <a:off x="1323190" y="1930618"/>
            <a:ext cx="64061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Escriben su nombre y apellido.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Reconocen y escriben las vocales.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Reconocen sonido inicial  vocálico.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Reconocen sonidos de las palabras.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Realizan segmentación silábica  de las palabras.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Identifican sonidos M Y  P.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Escriben palabras simples  con los sonidos estudiados.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Identifican palabras que riman.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Responden preguntas  alusivas a un texto dado.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Realizan dictado de sílabas simples.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Realizan exposiciones orales  con temas de acuerdo a su </a:t>
            </a:r>
            <a:r>
              <a:rPr lang="es-CL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ínteres</a:t>
            </a:r>
            <a:r>
              <a:rPr lang="es-CL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s-CL" dirty="0"/>
          </a:p>
          <a:p>
            <a:endParaRPr lang="es-CL" dirty="0"/>
          </a:p>
        </p:txBody>
      </p:sp>
      <p:pic>
        <p:nvPicPr>
          <p:cNvPr id="1026" name="Picture 2" descr="PROYECTO EDUCATIVO COLEGIO CRISTIANO EMMANUEL">
            <a:extLst>
              <a:ext uri="{FF2B5EF4-FFF2-40B4-BE49-F238E27FC236}">
                <a16:creationId xmlns:a16="http://schemas.microsoft.com/office/drawing/2014/main" id="{7BACC659-47FB-AAAE-25DD-EBE945AF6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384" y="420285"/>
            <a:ext cx="1095375" cy="74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en yo">
            <a:extLst>
              <a:ext uri="{FF2B5EF4-FFF2-40B4-BE49-F238E27FC236}">
                <a16:creationId xmlns:a16="http://schemas.microsoft.com/office/drawing/2014/main" id="{54241C8E-B228-666B-4192-E5A55AC1F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1294" y="275811"/>
            <a:ext cx="1636643" cy="200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704411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80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 Light</vt:lpstr>
      <vt:lpstr>Trade Gothic Next Cond</vt:lpstr>
      <vt:lpstr>Trade Gothic Next Light</vt:lpstr>
      <vt:lpstr>Wingdings</vt:lpstr>
      <vt:lpstr>AfterglowVTI</vt:lpstr>
      <vt:lpstr>Comunicación integral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integral</dc:title>
  <dc:creator>JOAQUÍN ANDRÉS CONTRERAS CARRASCO</dc:creator>
  <cp:lastModifiedBy>Enlaces</cp:lastModifiedBy>
  <cp:revision>1</cp:revision>
  <dcterms:created xsi:type="dcterms:W3CDTF">2023-07-06T22:30:01Z</dcterms:created>
  <dcterms:modified xsi:type="dcterms:W3CDTF">2023-08-10T17:33:48Z</dcterms:modified>
</cp:coreProperties>
</file>