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9" autoAdjust="0"/>
    <p:restoredTop sz="94660"/>
  </p:normalViewPr>
  <p:slideViewPr>
    <p:cSldViewPr snapToGrid="0">
      <p:cViewPr varScale="1">
        <p:scale>
          <a:sx n="85" d="100"/>
          <a:sy n="85" d="100"/>
        </p:scale>
        <p:origin x="45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BCCD4-CEB1-405B-A443-DD9CBCBEA552}" type="datetime1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FDF98CC-160E-494C-8C3C-8CDC5FA257DE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4908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BCCD4-CEB1-405B-A443-DD9CBCBEA552}" type="datetime1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FDF98CC-160E-494C-8C3C-8CDC5FA257DE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1737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BCCD4-CEB1-405B-A443-DD9CBCBEA552}" type="datetime1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FDF98CC-160E-494C-8C3C-8CDC5FA257DE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76400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BCCD4-CEB1-405B-A443-DD9CBCBEA552}" type="datetime1">
              <a:rPr lang="en-US" smtClean="0"/>
              <a:t>8/10/2023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FDF98CC-160E-494C-8C3C-8CDC5FA257DE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57421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BCCD4-CEB1-405B-A443-DD9CBCBEA552}" type="datetime1">
              <a:rPr lang="en-US" smtClean="0"/>
              <a:t>8/10/2023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FDF98CC-160E-494C-8C3C-8CDC5FA257DE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144423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BCCD4-CEB1-405B-A443-DD9CBCBEA552}" type="datetime1">
              <a:rPr lang="en-US" smtClean="0"/>
              <a:t>8/10/2023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FDF98CC-160E-494C-8C3C-8CDC5FA257DE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84523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BCCD4-CEB1-405B-A443-DD9CBCBEA552}" type="datetime1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87054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BCCD4-CEB1-405B-A443-DD9CBCBEA552}" type="datetime1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7354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BCCD4-CEB1-405B-A443-DD9CBCBEA552}" type="datetime1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95863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BCCD4-CEB1-405B-A443-DD9CBCBEA552}" type="datetime1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FDF98CC-160E-494C-8C3C-8CDC5FA257DE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93418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BCCD4-CEB1-405B-A443-DD9CBCBEA552}" type="datetime1">
              <a:rPr lang="en-US" smtClean="0"/>
              <a:t>8/10/2023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FDF98CC-160E-494C-8C3C-8CDC5FA257DE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8130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BCCD4-CEB1-405B-A443-DD9CBCBEA552}" type="datetime1">
              <a:rPr lang="en-US" smtClean="0"/>
              <a:t>8/10/2023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FDF98CC-160E-494C-8C3C-8CDC5FA257DE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27675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BCCD4-CEB1-405B-A443-DD9CBCBEA552}" type="datetime1">
              <a:rPr lang="en-US" smtClean="0"/>
              <a:t>8/10/2023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17468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BCCD4-CEB1-405B-A443-DD9CBCBEA552}" type="datetime1">
              <a:rPr lang="en-US" smtClean="0"/>
              <a:t>8/10/2023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9933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BCCD4-CEB1-405B-A443-DD9CBCBEA552}" type="datetime1">
              <a:rPr lang="en-US" smtClean="0"/>
              <a:t>8/10/2023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710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BCCD4-CEB1-405B-A443-DD9CBCBEA552}" type="datetime1">
              <a:rPr lang="en-US" smtClean="0"/>
              <a:t>8/10/2023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FDF98CC-160E-494C-8C3C-8CDC5FA257DE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71665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BCCD4-CEB1-405B-A443-DD9CBCBEA552}" type="datetime1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FDF98CC-160E-494C-8C3C-8CDC5FA257DE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904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3" descr="Un salpicón de colores en una superficie blanca">
            <a:extLst>
              <a:ext uri="{FF2B5EF4-FFF2-40B4-BE49-F238E27FC236}">
                <a16:creationId xmlns:a16="http://schemas.microsoft.com/office/drawing/2014/main" id="{6D97E5B2-6009-9FB5-4C38-A0D14BE7D1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2397" b="22603"/>
          <a:stretch/>
        </p:blipFill>
        <p:spPr>
          <a:xfrm>
            <a:off x="0" y="-17860"/>
            <a:ext cx="12192000" cy="689372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11F90DD-DFA9-0865-ED7B-39CFD9D813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0" y="978408"/>
            <a:ext cx="10620582" cy="1015492"/>
          </a:xfrm>
        </p:spPr>
        <p:txBody>
          <a:bodyPr anchor="t">
            <a:normAutofit/>
          </a:bodyPr>
          <a:lstStyle/>
          <a:p>
            <a:pPr algn="ctr"/>
            <a:r>
              <a:rPr lang="es-CL" sz="2800" dirty="0">
                <a:solidFill>
                  <a:schemeClr val="tx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PENSAMIENTO MATEMÁTICO</a:t>
            </a:r>
            <a:br>
              <a:rPr lang="es-CL" sz="3200" dirty="0">
                <a:solidFill>
                  <a:schemeClr val="tx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s-CL" sz="2400" dirty="0">
                <a:solidFill>
                  <a:schemeClr val="tx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Retroalimentación  primer semestre 2023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19B3E70-0DE7-47B6-C41F-A67BBA3E7C50}"/>
              </a:ext>
            </a:extLst>
          </p:cNvPr>
          <p:cNvSpPr txBox="1"/>
          <p:nvPr/>
        </p:nvSpPr>
        <p:spPr>
          <a:xfrm>
            <a:off x="2562554" y="2262972"/>
            <a:ext cx="702926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s-CL" sz="2000" dirty="0"/>
              <a:t>Reconocen y completan  patrones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s-CL" sz="2000" dirty="0"/>
              <a:t>Clasifican objetos de acuerdo al color forma y tamaño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s-CL" sz="2000" dirty="0"/>
              <a:t>Reconocen los números del 1 al 10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s-CL" sz="2000" dirty="0"/>
              <a:t>Escriben los números del 1 al 10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s-CL" sz="2000" dirty="0"/>
              <a:t>Cuentan 1 en 1 hasta el 10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s-CL" sz="2000" dirty="0"/>
              <a:t>Cuentan   y tachan  colecciones de objetos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s-CL" sz="2000" dirty="0"/>
              <a:t>Completan secuencias de números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s-CL" sz="2000" dirty="0"/>
              <a:t>Escriben dictado de números del 1 al 10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s-CL" sz="2000" dirty="0"/>
              <a:t>Completan secuencia de números  del 1 al 10</a:t>
            </a:r>
          </a:p>
          <a:p>
            <a:endParaRPr lang="es-CL" dirty="0"/>
          </a:p>
        </p:txBody>
      </p:sp>
      <p:pic>
        <p:nvPicPr>
          <p:cNvPr id="1026" name="Picture 2" descr="PROYECTO EDUCATIVO COLEGIO CRISTIANO EMMANUEL">
            <a:extLst>
              <a:ext uri="{FF2B5EF4-FFF2-40B4-BE49-F238E27FC236}">
                <a16:creationId xmlns:a16="http://schemas.microsoft.com/office/drawing/2014/main" id="{7BE281E7-036E-DB13-1730-46AE1AC5B1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0707" y="110010"/>
            <a:ext cx="1050289" cy="796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Vectores e ilustraciones de Nina senalando para descargar gratis | Freepik">
            <a:extLst>
              <a:ext uri="{FF2B5EF4-FFF2-40B4-BE49-F238E27FC236}">
                <a16:creationId xmlns:a16="http://schemas.microsoft.com/office/drawing/2014/main" id="{067B2E8B-FC69-87A7-2840-D2D6F4CD0C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198" y="508090"/>
            <a:ext cx="976311" cy="18161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0489467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</TotalTime>
  <Words>67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 Light</vt:lpstr>
      <vt:lpstr>Century Gothic</vt:lpstr>
      <vt:lpstr>Wingdings</vt:lpstr>
      <vt:lpstr>Wingdings 3</vt:lpstr>
      <vt:lpstr>Espiral</vt:lpstr>
      <vt:lpstr>PENSAMIENTO MATEMÁTICO Retroalimentación  primer semestre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PENSAMIENTO MATEMÁTICO Retroalimentación  primer semestre 2023</dc:title>
  <dc:creator>JOAQUÍN ANDRÉS CONTRERAS CARRASCO</dc:creator>
  <cp:lastModifiedBy>Enlaces</cp:lastModifiedBy>
  <cp:revision>1</cp:revision>
  <dcterms:created xsi:type="dcterms:W3CDTF">2023-07-07T00:12:51Z</dcterms:created>
  <dcterms:modified xsi:type="dcterms:W3CDTF">2023-08-10T17:33:12Z</dcterms:modified>
</cp:coreProperties>
</file>