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2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8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3663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1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0656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16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64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4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4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1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8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9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3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0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9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6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7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4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5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6" name="Isosceles Triangle 1035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7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8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9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0" name="Isosceles Triangle 1039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1" name="Isosceles Triangle 1040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132FE29F-8306-469D-6182-68B56EFE7145}"/>
              </a:ext>
            </a:extLst>
          </p:cNvPr>
          <p:cNvSpPr txBox="1"/>
          <p:nvPr/>
        </p:nvSpPr>
        <p:spPr>
          <a:xfrm>
            <a:off x="995622" y="903449"/>
            <a:ext cx="8849236" cy="52126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1200" dirty="0">
                <a:latin typeface="Abadi Extra Light" panose="020B0204020104020204" pitchFamily="34" charset="0"/>
                <a:ea typeface="+mj-ea"/>
                <a:cs typeface="+mj-cs"/>
              </a:rPr>
              <a:t>EXPLORACIÓN  DEL ENTORNO NATURAL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dirty="0" err="1">
                <a:latin typeface="Abadi Extra Light" panose="020B0204020104020204" pitchFamily="34" charset="0"/>
                <a:ea typeface="+mj-ea"/>
                <a:cs typeface="+mj-cs"/>
              </a:rPr>
              <a:t>Retroalimentación</a:t>
            </a:r>
            <a:r>
              <a:rPr lang="en-US" sz="7200" dirty="0">
                <a:latin typeface="Abadi Extra Light" panose="020B0204020104020204" pitchFamily="34" charset="0"/>
                <a:ea typeface="+mj-ea"/>
                <a:cs typeface="+mj-cs"/>
              </a:rPr>
              <a:t> - </a:t>
            </a:r>
            <a:r>
              <a:rPr lang="en-US" sz="7200" dirty="0" err="1">
                <a:latin typeface="Abadi Extra Light" panose="020B0204020104020204" pitchFamily="34" charset="0"/>
                <a:ea typeface="+mj-ea"/>
                <a:cs typeface="+mj-cs"/>
              </a:rPr>
              <a:t>Finalización</a:t>
            </a:r>
            <a:r>
              <a:rPr lang="en-US" sz="7200" dirty="0">
                <a:latin typeface="Abadi Extra Light" panose="020B0204020104020204" pitchFamily="34" charset="0"/>
                <a:ea typeface="+mj-ea"/>
                <a:cs typeface="+mj-cs"/>
              </a:rPr>
              <a:t>  primer semester 2023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7200" dirty="0">
                <a:latin typeface="Abadi Extra Light" panose="020B0204020104020204" pitchFamily="34" charset="0"/>
              </a:rPr>
              <a:t>Explora el entorno, observando, manipulando y formulando preguntas sobre los cambios que ocurren en el entorno natural (personas, animales, plantas, lugares y cuerpos celestes).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s-ES" sz="7200" dirty="0">
              <a:latin typeface="Abadi Extra Light" panose="020B0204020104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7200" dirty="0">
                <a:latin typeface="Abadi Extra Light" panose="020B0204020104020204" pitchFamily="34" charset="0"/>
              </a:rPr>
              <a:t>  Describe lo que llama su atención sobre los cambios que ocurren en el entorno natural (personas, animales, plantas, lugares).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s-ES" sz="7200" dirty="0">
              <a:latin typeface="Abadi Extra Light" panose="020B0204020104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7200" dirty="0"/>
              <a:t> </a:t>
            </a:r>
            <a:r>
              <a:rPr lang="es-ES" sz="7200" dirty="0">
                <a:latin typeface="Abadi Extra Light" panose="020B0204020104020204" pitchFamily="34" charset="0"/>
              </a:rPr>
              <a:t>Relata situaciones relacionadas con fenómenos naturales, formulando preguntas y comentando lo que ha llamado su atención.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s-ES" sz="7200" dirty="0">
              <a:latin typeface="Abadi Extra Light" panose="020B0204020104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7200" dirty="0">
                <a:latin typeface="Abadi Extra Light" panose="020B0204020104020204" pitchFamily="34" charset="0"/>
              </a:rPr>
              <a:t> Predice las consecuencias de un fenómeno natural que observa o conoce. 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s-ES" sz="7200" dirty="0">
              <a:latin typeface="Abadi Extra Light" panose="020B0204020104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7200" dirty="0"/>
              <a:t> </a:t>
            </a:r>
            <a:r>
              <a:rPr lang="es-ES" sz="7200" dirty="0">
                <a:latin typeface="Abadi Extra Light" panose="020B0204020104020204" pitchFamily="34" charset="0"/>
              </a:rPr>
              <a:t>Nombra algunas características de personas, animales y plantas en diferentes etapas de su proceso de crecimiento. </a:t>
            </a: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s-ES" sz="7200" dirty="0">
              <a:latin typeface="Abadi Extra Light" panose="020B0204020104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s-ES" sz="7200" dirty="0">
                <a:latin typeface="Abadi Extra Light" panose="020B0204020104020204" pitchFamily="34" charset="0"/>
              </a:rPr>
              <a:t> Describe los cambios que ocurren en el proceso de crecimiento de personas, animales y plantas que observa.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ES" sz="2000" dirty="0"/>
              <a:t> </a:t>
            </a:r>
            <a:endParaRPr lang="en-US" sz="24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olegio Cristiano Emmanuel - Admisión 2019">
            <a:extLst>
              <a:ext uri="{FF2B5EF4-FFF2-40B4-BE49-F238E27FC236}">
                <a16:creationId xmlns:a16="http://schemas.microsoft.com/office/drawing/2014/main" id="{A43EFB5D-744B-F959-290B-17CF7A1695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6" r="2" b="2"/>
          <a:stretch/>
        </p:blipFill>
        <p:spPr bwMode="auto">
          <a:xfrm>
            <a:off x="1427410" y="947253"/>
            <a:ext cx="919732" cy="985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 on Aula al aire libre">
            <a:extLst>
              <a:ext uri="{FF2B5EF4-FFF2-40B4-BE49-F238E27FC236}">
                <a16:creationId xmlns:a16="http://schemas.microsoft.com/office/drawing/2014/main" id="{D8D12BF1-B767-6518-08DB-895C45D88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765" y="292937"/>
            <a:ext cx="1708767" cy="985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2815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138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Abadi Extra Light</vt:lpstr>
      <vt:lpstr>Arial</vt:lpstr>
      <vt:lpstr>Trebuchet MS</vt:lpstr>
      <vt:lpstr>Wingdings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JOAQUÍN ANDRÉS CONTRERAS CARRASCO</dc:creator>
  <cp:lastModifiedBy>Enlaces</cp:lastModifiedBy>
  <cp:revision>1</cp:revision>
  <dcterms:created xsi:type="dcterms:W3CDTF">2023-07-12T12:44:55Z</dcterms:created>
  <dcterms:modified xsi:type="dcterms:W3CDTF">2023-08-10T17:32:24Z</dcterms:modified>
</cp:coreProperties>
</file>