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FE8F1-FBDA-1477-7B8C-303A27DF7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0D6943-A36E-07CA-B7D1-318E46D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661641-E0DE-C41D-F959-E53DAF44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6DF30C-4E7A-5ED7-EFC7-3FD909FA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622F55-4B16-CDBE-7352-CE9FAA5FA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06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ACD03-B9BF-E168-7126-5972E364E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FC2C71-9D0A-4602-E292-974AE322F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23295E-5F05-2FDB-4947-63E46F6EB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DF5182-DA26-274F-2EA2-F2EE2D9E6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7B8C27-4802-A730-34C9-EADEDF09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25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BA0EC8-6443-086D-A312-EC5A0BDD9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544F0B-E96A-9C9D-8CAC-2084BC44E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CC6136-40BE-6237-92F3-04C86FD06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1AA59-C355-303C-815C-0C48C56CA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E4BA16-E5BA-FAED-AF64-6849D0E6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4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95C0C-F64E-37C9-F447-91411DF8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5B98D4-CCD6-FDA1-6479-E24980FD1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DADC30-27E4-765B-D2C8-9A9F6719B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4185E8-BCCC-EDEE-E873-C8B8C0FFC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1E638E-EDBF-A7C5-25CC-1088F9C4E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5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58525-2353-A50E-50F6-7178246BB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B7523B-32F4-FD93-D985-6CAB4FB1A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EC2FD1-B401-472E-8262-82BC52A5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365B4B-DAD7-F1D3-88E4-E335D925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D3ADB4-CD69-52D1-9BA8-A6B590A8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88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63094-0947-A2CC-A8A1-7422A3C1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C30EAD-A8EF-C75C-3A6F-4CE66219E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A55343-A6AF-240F-2F1E-FC13CD655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1F7CAC-DEA3-E11A-83E6-BAEBF80E9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9F7327-50A5-A33B-3FE7-0540626D5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ECB939-D278-8495-4B89-624CF8C3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74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8757B-4127-171E-71E0-641068376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F68DD2-79C0-E6D8-0466-0C1918DB3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292330-543C-FF80-8939-2B6D52B78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9C31C27-503A-3AED-B9B1-439C4C151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098784-CBF8-9CBA-52AE-1CD9C73AA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66A2FD-596F-B9EB-823B-3CBBD563B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406DAF3-4B53-ADCF-6F23-A8EC79B88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BE3A584-D843-1419-E8BD-15869CDEF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67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F50EF-6418-0FEF-FF59-DED6665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B020468-D930-D981-22C3-E318A4435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B0FF28-DDA3-211E-7AE4-A750C63E7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45DB3F-7663-C684-715D-18526A91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84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4EC4BA-0F71-DCAC-5358-8A96F8C8C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4CA887-27A4-88B8-310F-CAD6D64D8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C0CBD9-CE8C-240C-6A76-EFF8F8ED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39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AEEAE-BB0A-0E79-5DB1-F6248D5EA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C1D556-69D7-EFB7-9CD8-40650FB9F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E464C8-7156-9646-60C5-3B3A971F8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71D777-292E-1E1C-87B9-7C8E55837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57F4EB-36DA-E5E7-7523-24833B7A6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B45910-8483-897B-81C2-1B8FA5BB8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21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6CC7DD-1954-0B47-EACF-3B9D0A22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54139B6-DD05-D694-1429-A5B712CC3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2D2AF1-F87A-AA29-EACE-1976B2077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2A5579-A004-0BFC-17EA-337176017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EDE99D-D2D1-7CAA-FA47-E4E6CB01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5F4EFD-470D-2D73-65DE-F49AD6140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050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975A6D-581C-607B-0D86-581AC1E4C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9D1EF4-8361-1288-125E-96379819D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D8525E-9B7B-BED6-2331-FE3C3DAFA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2BC04-C3B4-401C-972B-23AF5B6E69FF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09B1AD-2349-D9D3-26AF-CC3D529AE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4328F-6D37-B9AE-A10E-9BDE5E94A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E575-A755-4CCE-81B8-A23B96CB8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39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ttoopins.com | Fondos para diapositivas, Fondos para niños, Plantillas de  fondo de powerpoint">
            <a:extLst>
              <a:ext uri="{FF2B5EF4-FFF2-40B4-BE49-F238E27FC236}">
                <a16:creationId xmlns:a16="http://schemas.microsoft.com/office/drawing/2014/main" id="{A6072AC3-AC9E-661A-EC00-AB47253D9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85F49C1-57DD-D6A7-DAF3-F66958D61173}"/>
              </a:ext>
            </a:extLst>
          </p:cNvPr>
          <p:cNvSpPr txBox="1"/>
          <p:nvPr/>
        </p:nvSpPr>
        <p:spPr>
          <a:xfrm>
            <a:off x="2808972" y="329502"/>
            <a:ext cx="657405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sng" dirty="0"/>
              <a:t>Retroalimentación Ciencias</a:t>
            </a:r>
          </a:p>
          <a:p>
            <a:endParaRPr lang="es-ES" dirty="0"/>
          </a:p>
          <a:p>
            <a:r>
              <a:rPr lang="es-ES" dirty="0"/>
              <a:t>Durante este primer semestre  los contenidos  trabajados  con los alumnos (as)fueron evaluados   principalmente con una evaluación  formativa ,dando énfasis al proceso de aprendizaje de los alumnos, a través de: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Presentando mi Familia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Mi animal favorito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Presentando una muestra de plantas medicinales 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También fue evaluado la  participación  y el   trabajo en </a:t>
            </a:r>
            <a:r>
              <a:rPr lang="es-ES"/>
              <a:t>clases .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Los conceptos de evaluación que se utilizaron fueron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L: Logrado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ML :  Medianamente logrado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NL :  No logrado</a:t>
            </a:r>
          </a:p>
        </p:txBody>
      </p:sp>
    </p:spTree>
    <p:extLst>
      <p:ext uri="{BB962C8B-B14F-4D97-AF65-F5344CB8AC3E}">
        <p14:creationId xmlns:p14="http://schemas.microsoft.com/office/powerpoint/2010/main" val="14226800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80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Rafaela</dc:creator>
  <cp:lastModifiedBy>Enlaces</cp:lastModifiedBy>
  <cp:revision>2</cp:revision>
  <dcterms:created xsi:type="dcterms:W3CDTF">2022-07-01T07:59:54Z</dcterms:created>
  <dcterms:modified xsi:type="dcterms:W3CDTF">2022-07-01T16:30:19Z</dcterms:modified>
</cp:coreProperties>
</file>