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72DBE-0FDB-47CC-3B54-BFB52B7D0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6D3FF7-263D-A14D-7662-15FD2AE0E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9884CE-2DBB-2DBF-B741-9C3CC02EB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0E0B6A-BDCE-8456-4C0D-F3ED2093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8F335C-537F-499E-A2F2-25387B95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08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8547F-38F7-C2DD-D408-4FD0DE3BD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7359F2-7DB6-AAA6-89EE-148C918FA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6369B5-7EFF-74AA-675C-E5CB38DA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E10E4B-F6BB-9C0A-94FB-35CB15284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CDE5A-8A65-DA13-0460-035A7518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72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6A9978-1EFA-1A6D-4A2E-1010E4A15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A53B03-DB89-C7DF-5C44-944A91F06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1E0631-06EA-8176-9460-CE722C21E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16F9B9-CCC4-0DA6-EF50-D0AA3ADB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189844-6FD9-4EED-672D-D0DF1822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3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5141B-E074-669B-7691-264F72AE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A09226-D5B1-B220-AF48-E6845300C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F6930-A0C6-F32C-2AE8-7D3420DF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0637DC-1231-47E3-A04A-53F6B380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4BD2B-1D58-BA7A-0CC2-48AA5821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69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CD9CA-9093-9C85-00A6-CC8210DF2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2E0086-7DB5-0926-0F8D-AD28266CD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319711-4EFF-A8EA-4360-64F6DC11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7C32C2-D47B-072F-108C-53CA9992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DCCAC8-8F74-273A-618C-2823D1FF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892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1FE54-85EC-69A9-EE9B-9709B33B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1231E0-52A3-E87B-FD59-45332035F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69A6A6-94AC-57E2-52A8-9792738D7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603A0C-17C6-CDAC-0173-D12B96F9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5957E4-63D8-72BB-E900-45F89E186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1AA2E8-FAE6-B7F7-2DFE-F040E1BB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39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F38A4-B475-82A1-7230-C29A944E4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71B7A6-AFD8-C431-A1A1-B3BEBA8E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50E9F9-2C33-17FC-EC22-33A3BFD66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AFB2E0-7E9F-18F8-E5B9-493E47824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A8A6E5-A786-0935-EE36-2D7958F65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2CCEC6-0DE2-86DD-86A2-5AFA1CA2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998930-EC8C-B5E6-B3FE-58AF9393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6FCF7A-3AC5-9388-3096-28B27C8BB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60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FFD1E-D4E1-2435-5622-4625CE1F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0C1DFC-BC15-A7C9-4252-19FBA8A8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0F7322-2953-3628-5C44-CCADCF40A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692CA3-DBB8-0348-ABD9-150E1472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26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E473A9-D240-901C-176D-CF65EC66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D0A9680-212F-2A9A-6284-E65F38E3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1BC2E3-1035-B748-01E1-026F6418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71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C867D-416B-E04C-468B-37999D6FF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536081-168F-C03F-59D3-306AD4E7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488E94-D1C3-0588-1EA3-6D611B153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0CCC44-6076-C8A6-7229-3B5A0717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CD5CBF-BB94-CECA-F253-66640C1C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8D4D16-392C-1220-9293-C28F3BDD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70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0CD6C-545B-A18A-5324-5246DAA3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19E3F8-F3ED-4BDE-3012-EB9F9F4C1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1C2589-BCCC-D17A-41E0-332D31660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9209C4-0F2A-6276-85A5-9062DAA9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90A78D-1451-CB4B-303D-B8FAFCE5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D8C87C-8329-11A6-2533-C791AE8A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01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09F29B-1709-96DF-45A0-7D9748DF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FFE78E-3FAB-935C-FF2A-E36CEE1C7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D5F95-2514-7FFB-D607-6B24FFEF5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CB19-88D7-43AC-8483-B0281BC79CA0}" type="datetimeFigureOut">
              <a:rPr lang="es-ES" smtClean="0"/>
              <a:t>01/07/2022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960EA5-AF46-A289-EBDF-EA59CF43C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2C770A-F7A9-A9B2-79B0-37744464A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D18F1-93AA-443D-984A-BDB9A82E3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16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 ideas de Presentaciones | plantillas para diapositivas, fondos para  diapositivas, plantillas de fondo de powerpoint">
            <a:extLst>
              <a:ext uri="{FF2B5EF4-FFF2-40B4-BE49-F238E27FC236}">
                <a16:creationId xmlns:a16="http://schemas.microsoft.com/office/drawing/2014/main" id="{29FEDB31-1197-63FF-2ADF-D58D5EF9B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88C1878-DE13-6AA8-0CBB-47464724D56E}"/>
              </a:ext>
            </a:extLst>
          </p:cNvPr>
          <p:cNvSpPr txBox="1"/>
          <p:nvPr/>
        </p:nvSpPr>
        <p:spPr>
          <a:xfrm>
            <a:off x="1313895" y="1739649"/>
            <a:ext cx="868086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>
                <a:latin typeface="+mj-lt"/>
              </a:rPr>
              <a:t>Retroalimentación de Matemáticas</a:t>
            </a:r>
          </a:p>
          <a:p>
            <a:endParaRPr lang="es-ES" dirty="0"/>
          </a:p>
          <a:p>
            <a:r>
              <a:rPr lang="es-ES" dirty="0"/>
              <a:t>                      Durante este primer semestre  los contenidos  trabajados  con los alumnos (as)fueron evaluados   principalmente con una evaluación  formativa ,dando énfasis al proceso de aprendizaje de los alumnos, a través de: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  3   Dictado  de números   del 1 al 10 y fueron promediados en una sola nota.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 1 Prueba   de Números del 1 al 10 donde se incluyo conteo y asociación de número y cantidad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Interrogación  dos veces por semana a través del juego  de asociación de número y cantidad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626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9 ideas de Presentaciones | plantillas para diapositivas, fondos para  diapositivas, plantillas de fondo de powerpoint">
            <a:extLst>
              <a:ext uri="{FF2B5EF4-FFF2-40B4-BE49-F238E27FC236}">
                <a16:creationId xmlns:a16="http://schemas.microsoft.com/office/drawing/2014/main" id="{7EB5B037-5E5B-7B91-89AC-D6F4B899B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D69B5DD-3E4F-0E7C-A75B-6444B2615313}"/>
              </a:ext>
            </a:extLst>
          </p:cNvPr>
          <p:cNvSpPr txBox="1"/>
          <p:nvPr/>
        </p:nvSpPr>
        <p:spPr>
          <a:xfrm>
            <a:off x="5640404" y="269026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75052CE-BB5A-4719-88EF-0BEF867DE04E}"/>
              </a:ext>
            </a:extLst>
          </p:cNvPr>
          <p:cNvSpPr txBox="1"/>
          <p:nvPr/>
        </p:nvSpPr>
        <p:spPr>
          <a:xfrm>
            <a:off x="1039528" y="2618072"/>
            <a:ext cx="85857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También se evaluó el trabajo en clases  en el  Texto  de matemáticas  Marshall   Cavendish.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También se evaluó el trabajo  de formación de números con material concreto con los cubos </a:t>
            </a:r>
            <a:r>
              <a:rPr lang="es-ES" dirty="0" err="1"/>
              <a:t>unifix</a:t>
            </a:r>
            <a:r>
              <a:rPr lang="es-ES" dirty="0"/>
              <a:t> ,cómo participación en clases.</a:t>
            </a:r>
          </a:p>
          <a:p>
            <a:endParaRPr lang="es-ES" dirty="0"/>
          </a:p>
          <a:p>
            <a:r>
              <a:rPr lang="es-ES"/>
              <a:t>Los </a:t>
            </a:r>
            <a:r>
              <a:rPr lang="es-ES" dirty="0"/>
              <a:t>conceptos para evaluar </a:t>
            </a:r>
            <a:r>
              <a:rPr lang="es-ES"/>
              <a:t>fueron :</a:t>
            </a:r>
            <a:endParaRPr lang="es-ES" dirty="0"/>
          </a:p>
          <a:p>
            <a:r>
              <a:rPr lang="es-ES" dirty="0"/>
              <a:t>L :Logrado</a:t>
            </a:r>
          </a:p>
          <a:p>
            <a:r>
              <a:rPr lang="es-ES" dirty="0"/>
              <a:t>ML: Medianamente Logrado</a:t>
            </a:r>
          </a:p>
          <a:p>
            <a:r>
              <a:rPr lang="es-ES" dirty="0"/>
              <a:t>NL: No logrado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4806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144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Rafaela</dc:creator>
  <cp:lastModifiedBy>Enlaces</cp:lastModifiedBy>
  <cp:revision>2</cp:revision>
  <dcterms:created xsi:type="dcterms:W3CDTF">2022-07-01T07:51:57Z</dcterms:created>
  <dcterms:modified xsi:type="dcterms:W3CDTF">2022-07-01T16:27:05Z</dcterms:modified>
</cp:coreProperties>
</file>