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514F0-BAED-DF1B-F044-B01F3C10C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7D205C-7170-C8E8-D149-F6C7FFF58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9B05D5-B6B7-69FA-01B4-A4C06A54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BDA32D-CF44-D48D-6736-5829E0C1E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F9A0E0-396A-BECA-CAFF-A3757CE4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23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E3C91-0584-D9F9-43CD-DE1C1E8B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A1A84F-63D2-9965-2C37-E4AC6FA57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AF6C7A-2BAA-5DD8-7EFD-7F4235CB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4EC4A2-1327-74AE-6809-F5EDDF2C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0D9A9D-1011-A1AE-E23F-F7DAE3843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155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E7CD66-DA4E-3363-D564-2E44800EF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5A5F2C-F9C9-F2B2-9194-A08BF9EF3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8E7B84-7434-8B3D-7791-F8DBCF72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2E8536-13C7-6F33-BCE1-33E995DA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E2A6CA-C282-D2B2-98BF-FEF112BD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88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0336F-53B0-0855-CDA7-B3FA4B781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A0A235-CD0B-037E-7B9D-FB13EBCB2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3B6D5A-9F04-E18E-3022-8F029E69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475668-B5D4-EA68-2415-2AC5258C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402F03-4707-76F5-90AB-E4069C41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34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A9EBD-A6AF-605B-E6F6-379B88E03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BE421F-9353-1E18-90AB-AF9367EC0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417260-3207-9AC0-0D49-3747AFEAC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743008-B0BB-584D-99E8-C0EE1F0B5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426268-AA4E-EE92-3C0F-9C0E1D8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35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6CBA8-139E-6BDC-2D41-746AD0F4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E211EE-E66E-6402-C0FA-94CD825C2A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625786-8436-3397-1E86-C0A58157C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389AC6-7EBF-4C8D-19EC-7261FED9C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E4E097-A6BC-0C0D-BD0F-7E269191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87426A-AAAA-EF3F-66AF-F56C6DD0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79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E5C85-C1CC-C687-54DE-0C0468B1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24F20-D0AD-8658-774C-69A739544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AEE480-F6ED-20F4-8C2B-C86FBF1F4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0A55A3-3A24-75C6-5BEF-C2BED2E68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36C065-0514-5D0A-A1D0-4C5BD4EDA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C493C7-4DC5-53EE-EEC3-1E04FF92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C1365B-3E48-A929-704D-E72045C7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A10E1A-121B-6006-97A9-BC8AA29D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248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08C30-9651-6996-A654-D222F9DD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183F1F-1DFA-0F93-908A-13D8A3C0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30C290-F484-15C8-624C-FCF70502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549C99-8958-2F71-5E08-E2927764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07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FFE64F-2BBB-A740-45B8-AA4A7B5F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96CE3AD-3E9C-B173-D7FF-D8779D42A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2854F1-28BA-66FB-33ED-F544ED24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39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A6F18-C6D1-1FD6-C268-6CD6248D6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B2C6DC-FF84-F22B-A748-5B6618475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46D87D-3B59-7F51-0804-CE5ED981E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4369C2-D18A-D80B-3601-4BDE590C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2A3DCA-62FF-E15A-6B53-2E486F2EF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2A8435-97F7-0A2A-9FC1-81C071F5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52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5219F-3A1E-5B30-D783-A34F2EF8C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3C387C-9D2B-4E94-E21F-9C3123A01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EA63C6-129D-D67B-B74A-8C5D0B9C0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BAF8B2-ACBB-A2F5-830F-7B987282F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34EA48-5981-6A41-4BD6-D9045415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D1AE2E-91A3-0A60-013E-06B0F4FB4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09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1D9BCB0-4B2B-387E-B305-800EB062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CC16EC-5B6B-606D-3C3C-041F0F39F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C37FC6-9037-24DB-C2C2-A0146D242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F270-9019-43FB-B00B-D8D60BCEC838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A38D58-5D88-8DA7-7F93-9638B9F2F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7F0C62-40F9-CED6-0E7F-21708B0B1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BFA0-E1A9-4837-AB7E-DDAF877A3C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518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1E79481-1772-0029-884D-6BB2AA0E7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628" y="0"/>
            <a:ext cx="12278627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59742D5-D7D5-18BC-44CD-E1B436EC490B}"/>
              </a:ext>
            </a:extLst>
          </p:cNvPr>
          <p:cNvSpPr txBox="1"/>
          <p:nvPr/>
        </p:nvSpPr>
        <p:spPr>
          <a:xfrm>
            <a:off x="3628724" y="1520792"/>
            <a:ext cx="53805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u="sng" dirty="0"/>
              <a:t>Retroalimentación de Lenguaje </a:t>
            </a:r>
          </a:p>
          <a:p>
            <a:pPr algn="ctr"/>
            <a:r>
              <a:rPr lang="es-ES" dirty="0"/>
              <a:t>Primer Semestre 2022</a:t>
            </a:r>
          </a:p>
          <a:p>
            <a:pPr algn="ctr"/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E92E577-80E1-F133-328D-D23E995AEE43}"/>
              </a:ext>
            </a:extLst>
          </p:cNvPr>
          <p:cNvSpPr txBox="1"/>
          <p:nvPr/>
        </p:nvSpPr>
        <p:spPr>
          <a:xfrm>
            <a:off x="2791326" y="2906829"/>
            <a:ext cx="90766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                      Durante este primer semestre  los contenidos  trabajados  con los alumnos (as)fueron evaluados   principalmente con una evaluación  formativa ,dando énfasis al proceso de aprendizaje de los alumnos, a través de: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Dictados de vocales  y   prueba de vocales  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Prueba de consonantes  trabajadas durante el semestre 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Interrogación Oral  que se realizo a través del juego  para evaluar   segmentación silábica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También se evaluó la Participación en clases y el trabajo realizado en sala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También fueron evaluados  las  4   lecturas complementarias  que fueron promediadas  con una sola nota</a:t>
            </a:r>
          </a:p>
        </p:txBody>
      </p:sp>
    </p:spTree>
    <p:extLst>
      <p:ext uri="{BB962C8B-B14F-4D97-AF65-F5344CB8AC3E}">
        <p14:creationId xmlns:p14="http://schemas.microsoft.com/office/powerpoint/2010/main" val="33163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4 ideas de Plantillas de powerpoint | plantillas de powerpoint, powerpoint,  plantillas de fondo de powerpoint">
            <a:extLst>
              <a:ext uri="{FF2B5EF4-FFF2-40B4-BE49-F238E27FC236}">
                <a16:creationId xmlns:a16="http://schemas.microsoft.com/office/drawing/2014/main" id="{6D66DD71-BD16-24EF-0A2A-E44E4D316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6F73021-A6B2-C12E-C41A-EE20402EFFCE}"/>
              </a:ext>
            </a:extLst>
          </p:cNvPr>
          <p:cNvSpPr txBox="1"/>
          <p:nvPr/>
        </p:nvSpPr>
        <p:spPr>
          <a:xfrm>
            <a:off x="2868328" y="1655545"/>
            <a:ext cx="84991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También se evaluó semanalmente el programa de fomento lector  y la exposición que</a:t>
            </a:r>
          </a:p>
          <a:p>
            <a:r>
              <a:rPr lang="es-ES" dirty="0"/>
              <a:t>Oral que hizo cada niño  a sus compañeros.</a:t>
            </a:r>
          </a:p>
          <a:p>
            <a:endParaRPr lang="es-ES" dirty="0"/>
          </a:p>
          <a:p>
            <a:r>
              <a:rPr lang="es-ES" dirty="0"/>
              <a:t> los conceptos  utilizados para la evaluación  fueron los siguientes :</a:t>
            </a:r>
          </a:p>
          <a:p>
            <a:r>
              <a:rPr lang="es-ES" dirty="0"/>
              <a:t>       L  :  Logrado</a:t>
            </a:r>
          </a:p>
          <a:p>
            <a:r>
              <a:rPr lang="es-ES" dirty="0"/>
              <a:t>      ML:  A  veces presenta  </a:t>
            </a:r>
          </a:p>
          <a:p>
            <a:r>
              <a:rPr lang="es-ES" dirty="0"/>
              <a:t>       NL: No presenta la  conducta</a:t>
            </a:r>
          </a:p>
        </p:txBody>
      </p:sp>
    </p:spTree>
    <p:extLst>
      <p:ext uri="{BB962C8B-B14F-4D97-AF65-F5344CB8AC3E}">
        <p14:creationId xmlns:p14="http://schemas.microsoft.com/office/powerpoint/2010/main" val="3568110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Rafaela</dc:creator>
  <cp:lastModifiedBy>Enlaces</cp:lastModifiedBy>
  <cp:revision>2</cp:revision>
  <dcterms:created xsi:type="dcterms:W3CDTF">2022-07-01T07:38:32Z</dcterms:created>
  <dcterms:modified xsi:type="dcterms:W3CDTF">2022-07-01T16:19:28Z</dcterms:modified>
</cp:coreProperties>
</file>