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6" r:id="rId9"/>
    <p:sldId id="30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72" y="238138"/>
            <a:ext cx="8727897" cy="1680184"/>
          </a:xfrm>
        </p:spPr>
        <p:txBody>
          <a:bodyPr/>
          <a:lstStyle/>
          <a:p>
            <a:pPr algn="ctr"/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 smtClean="0"/>
              <a:t>(CIENCIAS NATURALES)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6038" y="5924892"/>
            <a:ext cx="3098123" cy="809077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1</a:t>
            </a:r>
            <a:r>
              <a:rPr lang="es-ES" dirty="0" smtClean="0">
                <a:solidFill>
                  <a:srgbClr val="000000"/>
                </a:solidFill>
              </a:rPr>
              <a:t>º BÁSICO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SEMANA </a:t>
            </a:r>
            <a:r>
              <a:rPr lang="es-ES" dirty="0" smtClean="0">
                <a:solidFill>
                  <a:srgbClr val="000000"/>
                </a:solidFill>
              </a:rPr>
              <a:t>22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AL </a:t>
            </a:r>
            <a:r>
              <a:rPr lang="es-ES" dirty="0" smtClean="0">
                <a:solidFill>
                  <a:srgbClr val="000000"/>
                </a:solidFill>
              </a:rPr>
              <a:t>25 </a:t>
            </a:r>
            <a:r>
              <a:rPr lang="es-ES" dirty="0" smtClean="0">
                <a:solidFill>
                  <a:srgbClr val="000000"/>
                </a:solidFill>
              </a:rPr>
              <a:t>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3503" r="9236" b="11151"/>
          <a:stretch/>
        </p:blipFill>
        <p:spPr>
          <a:xfrm>
            <a:off x="370389" y="1494966"/>
            <a:ext cx="8333771" cy="441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9488"/>
            <a:ext cx="9143999" cy="85013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“CORRECCI</a:t>
            </a:r>
            <a:r>
              <a:rPr lang="es-ES" dirty="0" smtClean="0">
                <a:solidFill>
                  <a:srgbClr val="000000"/>
                </a:solidFill>
              </a:rPr>
              <a:t>ÓN </a:t>
            </a:r>
            <a:r>
              <a:rPr lang="es-ES" dirty="0" smtClean="0">
                <a:solidFill>
                  <a:srgbClr val="000000"/>
                </a:solidFill>
              </a:rPr>
              <a:t>EVALUACIÓN </a:t>
            </a:r>
            <a:r>
              <a:rPr lang="es-ES" dirty="0" smtClean="0">
                <a:solidFill>
                  <a:srgbClr val="000000"/>
                </a:solidFill>
              </a:rPr>
              <a:t>CIENCIAS”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Captura de pantalla 2021-06-18 a la(s) 08.06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9" t="13793" r="36180" b="22074"/>
          <a:stretch/>
        </p:blipFill>
        <p:spPr>
          <a:xfrm>
            <a:off x="2317106" y="983360"/>
            <a:ext cx="4702874" cy="577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010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8 a la(s) 08.06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11410" r="37494" b="26131"/>
          <a:stretch/>
        </p:blipFill>
        <p:spPr>
          <a:xfrm>
            <a:off x="2025326" y="205933"/>
            <a:ext cx="5080476" cy="625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183359" y="1190685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235566" y="3764137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189543" y="2223121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664349" y="4842108"/>
            <a:ext cx="13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SER VIVO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65545" y="4809842"/>
            <a:ext cx="13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SER INERTE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8 a la(s) 08.06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12612" r="37494" b="18924"/>
          <a:stretch/>
        </p:blipFill>
        <p:spPr>
          <a:xfrm>
            <a:off x="2025325" y="257416"/>
            <a:ext cx="4548400" cy="628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redondeado 1"/>
          <p:cNvSpPr/>
          <p:nvPr/>
        </p:nvSpPr>
        <p:spPr>
          <a:xfrm>
            <a:off x="2367850" y="674720"/>
            <a:ext cx="939203" cy="754099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3115520" y="1428819"/>
            <a:ext cx="939203" cy="754099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4425112" y="674720"/>
            <a:ext cx="939203" cy="754099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5456913" y="674720"/>
            <a:ext cx="939203" cy="754099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4398656" y="1428819"/>
            <a:ext cx="939203" cy="754099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5252152" y="2070721"/>
            <a:ext cx="939203" cy="754099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3862914" y="3638710"/>
            <a:ext cx="939203" cy="754099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4987311" y="3638710"/>
            <a:ext cx="939203" cy="754099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2275254" y="4710325"/>
            <a:ext cx="939203" cy="754099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3876142" y="4617716"/>
            <a:ext cx="939203" cy="754099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3876142" y="5464424"/>
            <a:ext cx="939203" cy="754099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8 a la(s) 08.06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t="10663" r="34490" b="22074"/>
          <a:stretch/>
        </p:blipFill>
        <p:spPr>
          <a:xfrm>
            <a:off x="2145468" y="205931"/>
            <a:ext cx="5188212" cy="628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e 3"/>
          <p:cNvSpPr/>
          <p:nvPr/>
        </p:nvSpPr>
        <p:spPr>
          <a:xfrm>
            <a:off x="2276352" y="1971753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2289031" y="1065770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289031" y="2897841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605098" y="4379065"/>
            <a:ext cx="107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</a:rPr>
              <a:t>CARN</a:t>
            </a:r>
            <a:r>
              <a:rPr lang="es-ES" sz="1200" dirty="0" smtClean="0">
                <a:solidFill>
                  <a:srgbClr val="000000"/>
                </a:solidFill>
              </a:rPr>
              <a:t>ÍVORO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80932" y="4412911"/>
            <a:ext cx="107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</a:rPr>
              <a:t>OMNIVORO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53350" y="4406866"/>
            <a:ext cx="107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</a:rPr>
              <a:t>HERB</a:t>
            </a:r>
            <a:r>
              <a:rPr lang="es-ES" sz="1200" dirty="0" smtClean="0">
                <a:solidFill>
                  <a:srgbClr val="000000"/>
                </a:solidFill>
              </a:rPr>
              <a:t>ÍVORO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8 a la(s) 08.06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12465" r="33365" b="21773"/>
          <a:stretch/>
        </p:blipFill>
        <p:spPr>
          <a:xfrm>
            <a:off x="2145471" y="171611"/>
            <a:ext cx="5277666" cy="62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redondeado 1"/>
          <p:cNvSpPr/>
          <p:nvPr/>
        </p:nvSpPr>
        <p:spPr>
          <a:xfrm>
            <a:off x="2526587" y="1746334"/>
            <a:ext cx="1256680" cy="104515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5655334" y="2943889"/>
            <a:ext cx="1256680" cy="104515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4187003" y="1739977"/>
            <a:ext cx="1256680" cy="1045155"/>
          </a:xfrm>
          <a:prstGeom prst="round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4061611" y="2937532"/>
            <a:ext cx="1256680" cy="1045155"/>
          </a:xfrm>
          <a:prstGeom prst="round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2315487" y="2943889"/>
            <a:ext cx="1256680" cy="104515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2983786" y="4155189"/>
            <a:ext cx="1256680" cy="1202882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4735975" y="4220306"/>
            <a:ext cx="1256680" cy="104515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5841080" y="1739977"/>
            <a:ext cx="1256680" cy="104515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5841080" y="2943889"/>
            <a:ext cx="1256680" cy="1045155"/>
          </a:xfrm>
          <a:prstGeom prst="round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7423137" y="2785132"/>
            <a:ext cx="1505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OSO</a:t>
            </a:r>
          </a:p>
          <a:p>
            <a:pPr algn="ctr"/>
            <a:endParaRPr lang="es-ES" dirty="0" smtClean="0"/>
          </a:p>
          <a:p>
            <a:pPr algn="ctr"/>
            <a:r>
              <a:rPr lang="es-ES" sz="2400" dirty="0" smtClean="0"/>
              <a:t>*POLAR</a:t>
            </a:r>
          </a:p>
          <a:p>
            <a:pPr algn="ctr"/>
            <a:r>
              <a:rPr lang="es-ES" sz="2400" dirty="0" smtClean="0"/>
              <a:t>*PANDA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8 a la(s) 08.06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12465" r="34866" b="23275"/>
          <a:stretch/>
        </p:blipFill>
        <p:spPr>
          <a:xfrm>
            <a:off x="1939505" y="154450"/>
            <a:ext cx="5303607" cy="640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170681" y="1892376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169979" y="814404"/>
            <a:ext cx="316067" cy="317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314937" y="4670121"/>
            <a:ext cx="1441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VIVIPARO</a:t>
            </a:r>
          </a:p>
          <a:p>
            <a:pPr algn="ctr"/>
            <a:endParaRPr lang="es-ES" sz="1400" dirty="0">
              <a:solidFill>
                <a:srgbClr val="000000"/>
              </a:solidFill>
            </a:endParaRPr>
          </a:p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OV</a:t>
            </a:r>
            <a:r>
              <a:rPr lang="es-ES" sz="1400" dirty="0" smtClean="0">
                <a:solidFill>
                  <a:srgbClr val="000000"/>
                </a:solidFill>
              </a:rPr>
              <a:t>ÍPARO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75353" y="4670121"/>
            <a:ext cx="1441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CARN</a:t>
            </a:r>
            <a:r>
              <a:rPr lang="es-ES" sz="1400" dirty="0" smtClean="0">
                <a:solidFill>
                  <a:srgbClr val="000000"/>
                </a:solidFill>
              </a:rPr>
              <a:t>ÍVORO</a:t>
            </a:r>
          </a:p>
          <a:p>
            <a:pPr algn="ctr"/>
            <a:endParaRPr lang="es-ES" sz="1400" dirty="0">
              <a:solidFill>
                <a:srgbClr val="000000"/>
              </a:solidFill>
            </a:endParaRPr>
          </a:p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HERBÍVORO</a:t>
            </a:r>
            <a:endParaRPr lang="es-ES" sz="1400" dirty="0" smtClean="0">
              <a:solidFill>
                <a:srgbClr val="000000"/>
              </a:solidFill>
            </a:endParaRPr>
          </a:p>
          <a:p>
            <a:pPr algn="ctr"/>
            <a:endParaRPr lang="es-ES" sz="1400" dirty="0">
              <a:solidFill>
                <a:srgbClr val="000000"/>
              </a:solidFill>
            </a:endParaRPr>
          </a:p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OMNIVORO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trella de 24 puntas 3"/>
          <p:cNvSpPr/>
          <p:nvPr/>
        </p:nvSpPr>
        <p:spPr>
          <a:xfrm>
            <a:off x="308948" y="497672"/>
            <a:ext cx="8290102" cy="5748964"/>
          </a:xfrm>
          <a:prstGeom prst="star24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rgbClr val="000000"/>
                </a:solidFill>
              </a:rPr>
              <a:t>EXPERIMENTO </a:t>
            </a:r>
          </a:p>
          <a:p>
            <a:pPr algn="ctr"/>
            <a:r>
              <a:rPr lang="es-ES" sz="4800" dirty="0" smtClean="0">
                <a:solidFill>
                  <a:srgbClr val="000000"/>
                </a:solidFill>
              </a:rPr>
              <a:t>“SERES VIVOS Y SERES INERTES”</a:t>
            </a:r>
            <a:endParaRPr lang="es-E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6-PIEDRA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6" t="15047" r="4235"/>
          <a:stretch/>
        </p:blipFill>
        <p:spPr>
          <a:xfrm>
            <a:off x="514912" y="1047842"/>
            <a:ext cx="3947669" cy="5318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plant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8165" r="19636" b="13333"/>
          <a:stretch/>
        </p:blipFill>
        <p:spPr>
          <a:xfrm>
            <a:off x="4805856" y="1047841"/>
            <a:ext cx="3793193" cy="53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777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ción">
  <a:themeElements>
    <a:clrScheme name="Infusió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1223</TotalTime>
  <Words>42</Words>
  <Application>Microsoft Macintosh PowerPoint</Application>
  <PresentationFormat>Presentación en pantalla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Revolución</vt:lpstr>
      <vt:lpstr>RUTA DE TRABAJO (CIENCIAS NATURALES)</vt:lpstr>
      <vt:lpstr>“CORRECCIÓN EVALUACIÓN CIENCIAS”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COMUNICACIÓN)</dc:title>
  <dc:creator>Camila astudillo</dc:creator>
  <cp:lastModifiedBy>Camila astudillo</cp:lastModifiedBy>
  <cp:revision>37</cp:revision>
  <dcterms:created xsi:type="dcterms:W3CDTF">2021-06-14T05:42:57Z</dcterms:created>
  <dcterms:modified xsi:type="dcterms:W3CDTF">2021-06-24T15:06:54Z</dcterms:modified>
</cp:coreProperties>
</file>