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5" r:id="rId3"/>
    <p:sldId id="286" r:id="rId4"/>
    <p:sldId id="28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CE38E4D-051A-41E1-86A4-E56916468FD0}" type="datetimeFigureOut">
              <a:rPr lang="en-US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27000" y="446782"/>
            <a:ext cx="9271000" cy="1619250"/>
          </a:xfrm>
        </p:spPr>
        <p:txBody>
          <a:bodyPr/>
          <a:lstStyle/>
          <a:p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400" dirty="0" smtClean="0"/>
              <a:t>(ARTES VISUALES)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150" y="5954604"/>
            <a:ext cx="3685850" cy="917222"/>
          </a:xfrm>
        </p:spPr>
        <p:txBody>
          <a:bodyPr>
            <a:normAutofit fontScale="92500"/>
          </a:bodyPr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</a:t>
            </a:r>
            <a:r>
              <a:rPr lang="es-ES" dirty="0" smtClean="0"/>
              <a:t>22</a:t>
            </a:r>
            <a:r>
              <a:rPr lang="es-ES" dirty="0" smtClean="0"/>
              <a:t> </a:t>
            </a:r>
            <a:r>
              <a:rPr lang="es-ES" dirty="0" smtClean="0"/>
              <a:t>AL </a:t>
            </a:r>
            <a:r>
              <a:rPr lang="es-ES" dirty="0" smtClean="0"/>
              <a:t>25</a:t>
            </a:r>
            <a:r>
              <a:rPr lang="es-ES" dirty="0" smtClean="0"/>
              <a:t> </a:t>
            </a:r>
            <a:r>
              <a:rPr lang="es-ES" dirty="0" smtClean="0"/>
              <a:t>DE JUNIO</a:t>
            </a:r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2" y="2292886"/>
            <a:ext cx="7850459" cy="3661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6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LAS ABEJAS”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Captura de pantalla 2021-06-10 a la(s) 01.12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18286" r="26510" b="22221"/>
          <a:stretch/>
        </p:blipFill>
        <p:spPr>
          <a:xfrm>
            <a:off x="436530" y="1825712"/>
            <a:ext cx="5013492" cy="42864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61674" y="2608629"/>
            <a:ext cx="3227683" cy="147732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</a:t>
            </a:r>
            <a:r>
              <a:rPr lang="es-ES" dirty="0" smtClean="0">
                <a:solidFill>
                  <a:srgbClr val="000000"/>
                </a:solidFill>
              </a:rPr>
              <a:t>15)</a:t>
            </a:r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AIMEE </a:t>
            </a:r>
            <a:r>
              <a:rPr lang="es-ES" dirty="0" smtClean="0">
                <a:solidFill>
                  <a:srgbClr val="000000"/>
                </a:solidFill>
              </a:rPr>
              <a:t>MOSCOSO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6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2609"/>
            <a:ext cx="9144000" cy="138912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ACTIVIDAD EVALUADA</a:t>
            </a:r>
            <a:b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“UN OTOÑO DIFERENTE”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6-17 a la(s) 11.04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43055" r="20145" b="28934"/>
          <a:stretch/>
        </p:blipFill>
        <p:spPr>
          <a:xfrm>
            <a:off x="886288" y="2010930"/>
            <a:ext cx="7500396" cy="44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8891" y="1058384"/>
            <a:ext cx="7213161" cy="527824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d8e09a6627932031a682c4c1f571f00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433" r="6894" b="7602"/>
          <a:stretch/>
        </p:blipFill>
        <p:spPr>
          <a:xfrm rot="16200000">
            <a:off x="2213306" y="319996"/>
            <a:ext cx="4819799" cy="68124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41856" y="1502807"/>
            <a:ext cx="255336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“MI OBRA DE ARTE”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679855" y="5724833"/>
            <a:ext cx="331536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“NOMBRE DEL ALUMNO”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25" y="138913"/>
            <a:ext cx="8931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“EVALUACI</a:t>
            </a:r>
            <a:r>
              <a:rPr lang="es-ES_tradnl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 </a:t>
            </a:r>
            <a:r>
              <a:rPr lang="es-ES_tradnl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ARTES VISUALES”</a:t>
            </a:r>
            <a:endParaRPr lang="es-ES_tradnl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65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242</TotalTime>
  <Words>41</Words>
  <Application>Microsoft Macintosh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Artículo</vt:lpstr>
      <vt:lpstr>RUTA DE TRABAJO (ARTES VISUALES)</vt:lpstr>
      <vt:lpstr>“LAS ABEJAS”</vt:lpstr>
      <vt:lpstr>ACTIVIDAD EVALUADA “UN OTOÑO DIFERENTE”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(ARTES VISUALES)</dc:title>
  <dc:creator>Camila astudillo</dc:creator>
  <cp:lastModifiedBy>Camila astudillo</cp:lastModifiedBy>
  <cp:revision>17</cp:revision>
  <dcterms:created xsi:type="dcterms:W3CDTF">2021-06-16T08:36:25Z</dcterms:created>
  <dcterms:modified xsi:type="dcterms:W3CDTF">2021-06-24T15:24:04Z</dcterms:modified>
</cp:coreProperties>
</file>