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23-06-21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72" y="238138"/>
            <a:ext cx="8727897" cy="1680184"/>
          </a:xfrm>
        </p:spPr>
        <p:txBody>
          <a:bodyPr/>
          <a:lstStyle/>
          <a:p>
            <a:pPr algn="ctr"/>
            <a:r>
              <a:rPr lang="es-ES" sz="7200" dirty="0" smtClean="0">
                <a:solidFill>
                  <a:schemeClr val="tx1"/>
                </a:solidFill>
              </a:rPr>
              <a:t>RUTA DE TRABAJO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800" dirty="0" smtClean="0">
                <a:solidFill>
                  <a:schemeClr val="tx1"/>
                </a:solidFill>
              </a:rPr>
              <a:t>(HISTORIA Y GEOGRAFÍA)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06038" y="5924892"/>
            <a:ext cx="3098123" cy="809077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</a:rPr>
              <a:t>2</a:t>
            </a:r>
            <a:r>
              <a:rPr lang="es-ES" dirty="0" smtClean="0">
                <a:solidFill>
                  <a:srgbClr val="000000"/>
                </a:solidFill>
              </a:rPr>
              <a:t>º BÁSICO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SEMANA 22 AL 28 DE JUNIO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7" y="2110304"/>
            <a:ext cx="7992962" cy="381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916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49488"/>
            <a:ext cx="7583487" cy="85013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“EVALUACIÓN HISTORIA”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Captura de pantalla 2021-06-15 a la(s) 20.35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0" t="12687" r="36492" b="15319"/>
          <a:stretch/>
        </p:blipFill>
        <p:spPr>
          <a:xfrm>
            <a:off x="2248795" y="1137762"/>
            <a:ext cx="4603417" cy="556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Conector recto 4"/>
          <p:cNvCxnSpPr/>
          <p:nvPr/>
        </p:nvCxnSpPr>
        <p:spPr>
          <a:xfrm>
            <a:off x="5728934" y="2607425"/>
            <a:ext cx="729628" cy="3512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5728934" y="2607425"/>
            <a:ext cx="729628" cy="3512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728934" y="2958684"/>
            <a:ext cx="112327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41 PTOS.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010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6-15 a la(s) 20.35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0" t="17316" r="36347" b="14856"/>
          <a:stretch/>
        </p:blipFill>
        <p:spPr>
          <a:xfrm>
            <a:off x="2156198" y="92610"/>
            <a:ext cx="4788611" cy="661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lipse 1"/>
          <p:cNvSpPr/>
          <p:nvPr/>
        </p:nvSpPr>
        <p:spPr>
          <a:xfrm>
            <a:off x="2430662" y="1857019"/>
            <a:ext cx="259453" cy="314055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389697" y="3607002"/>
            <a:ext cx="259453" cy="314055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403353" y="5778074"/>
            <a:ext cx="259453" cy="314055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430662" y="515964"/>
            <a:ext cx="3897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LA GEOGRAFÍA ES LA CIENCIA QUE ESTUDIA A LA TIERRA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03353" y="4498134"/>
            <a:ext cx="4369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UN PLANO ES LA IMAGEN DE UN LUGAR VISTA DESDE ARRIBA, QUE MUESTRA LAS CAR</a:t>
            </a:r>
            <a:r>
              <a:rPr lang="is-IS" sz="1400" dirty="0" smtClean="0">
                <a:solidFill>
                  <a:srgbClr val="FF0000"/>
                </a:solidFill>
              </a:rPr>
              <a:t>Á</a:t>
            </a:r>
            <a:r>
              <a:rPr lang="es-ES" sz="1400" dirty="0" smtClean="0">
                <a:solidFill>
                  <a:srgbClr val="FF0000"/>
                </a:solidFill>
              </a:rPr>
              <a:t>CTERÍSTICAS MÁS IMPORTANTES.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2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15 a la(s) 20.35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4" t="10603" r="36926" b="17172"/>
          <a:stretch/>
        </p:blipFill>
        <p:spPr>
          <a:xfrm>
            <a:off x="2328164" y="92609"/>
            <a:ext cx="4828299" cy="6641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560388" y="2621674"/>
            <a:ext cx="259453" cy="314055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2553560" y="3673074"/>
            <a:ext cx="259453" cy="314055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520px-Rosa_de_los_vientos_001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04" y="4697166"/>
            <a:ext cx="1747087" cy="17470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56328" y="4709293"/>
            <a:ext cx="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682782" y="6074921"/>
            <a:ext cx="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16903" y="5351196"/>
            <a:ext cx="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25396" y="5351196"/>
            <a:ext cx="4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15 a la(s) 20.35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4" t="12918" r="36058" b="19718"/>
          <a:stretch/>
        </p:blipFill>
        <p:spPr>
          <a:xfrm>
            <a:off x="2301709" y="105838"/>
            <a:ext cx="4964907" cy="675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ultiplicación 2"/>
          <p:cNvSpPr/>
          <p:nvPr/>
        </p:nvSpPr>
        <p:spPr>
          <a:xfrm>
            <a:off x="1388962" y="330745"/>
            <a:ext cx="1256680" cy="105838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ultiplicación 3"/>
          <p:cNvSpPr/>
          <p:nvPr/>
        </p:nvSpPr>
        <p:spPr>
          <a:xfrm>
            <a:off x="1388962" y="1389129"/>
            <a:ext cx="1256680" cy="105838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ultiplicación 4"/>
          <p:cNvSpPr/>
          <p:nvPr/>
        </p:nvSpPr>
        <p:spPr>
          <a:xfrm>
            <a:off x="6806190" y="350846"/>
            <a:ext cx="1256680" cy="105838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ultiplicación 5"/>
          <p:cNvSpPr/>
          <p:nvPr/>
        </p:nvSpPr>
        <p:spPr>
          <a:xfrm>
            <a:off x="6806190" y="1409230"/>
            <a:ext cx="1256680" cy="105838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453335" y="6352478"/>
            <a:ext cx="259453" cy="314055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2453335" y="3462023"/>
            <a:ext cx="259453" cy="314055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2453335" y="4566970"/>
            <a:ext cx="259453" cy="314055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553043" y="621799"/>
            <a:ext cx="44579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MAPA POLÍTICO: NOS PERMITE OBSERVAR PAISES, CONTINENTES, RUTAS, LIMITACIONES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53043" y="1772794"/>
            <a:ext cx="4253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MAPA FÍSICO: NOS PERMITE OBSERVAR LA SUPERFICIE DEL PLANETA, COMO EL RELIVE. </a:t>
            </a:r>
            <a:endParaRPr lang="es-E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15 a la(s) 20.36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11992" r="36347" b="21107"/>
          <a:stretch/>
        </p:blipFill>
        <p:spPr>
          <a:xfrm>
            <a:off x="2433991" y="119067"/>
            <a:ext cx="4907438" cy="6628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2883750" y="780558"/>
            <a:ext cx="349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CHILE ES LARGO Y ANGOSTO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624297" y="2307619"/>
            <a:ext cx="259453" cy="314055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174770" y="3611740"/>
            <a:ext cx="294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SANTIAGO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74770" y="4756925"/>
            <a:ext cx="294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REGIÓN METROPOLITANA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24298" y="5662356"/>
            <a:ext cx="4505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NO HAY NINGUNA REGIÓN MÁS IMPORTANTE QUE OTRA</a:t>
            </a:r>
            <a:r>
              <a:rPr lang="mr-IN" sz="1400" dirty="0" smtClean="0">
                <a:solidFill>
                  <a:srgbClr val="FF0000"/>
                </a:solidFill>
              </a:rPr>
              <a:t>…</a:t>
            </a:r>
            <a:r>
              <a:rPr lang="es-ES_tradnl" sz="1400" dirty="0" smtClean="0">
                <a:solidFill>
                  <a:srgbClr val="FF0000"/>
                </a:solidFill>
              </a:rPr>
              <a:t> TODAS PERTENECEN A CHILE Y CADA UNA DE ELLAS ENTREGA CULTURAS DISTINTAS.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69045" y="1874086"/>
            <a:ext cx="20371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u="sng" dirty="0" smtClean="0"/>
              <a:t>ZONA NORTE</a:t>
            </a:r>
          </a:p>
          <a:p>
            <a:pPr algn="ctr"/>
            <a:r>
              <a:rPr lang="es-ES" sz="1400" dirty="0" smtClean="0"/>
              <a:t>*ARICA Y PARINACOTA</a:t>
            </a:r>
          </a:p>
          <a:p>
            <a:pPr algn="ctr"/>
            <a:r>
              <a:rPr lang="es-ES" sz="1400" dirty="0" smtClean="0"/>
              <a:t>*TARAPACÁ</a:t>
            </a:r>
          </a:p>
          <a:p>
            <a:pPr algn="ctr"/>
            <a:r>
              <a:rPr lang="es-ES" sz="1400" dirty="0" smtClean="0"/>
              <a:t>*ANTOFAGASTA</a:t>
            </a:r>
          </a:p>
          <a:p>
            <a:pPr algn="ctr"/>
            <a:r>
              <a:rPr lang="es-ES" sz="1400" dirty="0" smtClean="0"/>
              <a:t>*ATACAMA</a:t>
            </a:r>
          </a:p>
          <a:p>
            <a:pPr algn="ctr"/>
            <a:r>
              <a:rPr lang="es-ES" sz="1400" dirty="0" smtClean="0"/>
              <a:t>*COQUIMBO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15 a la(s) 20.36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6" t="11065" r="34177" b="21339"/>
          <a:stretch/>
        </p:blipFill>
        <p:spPr>
          <a:xfrm>
            <a:off x="2116512" y="119068"/>
            <a:ext cx="4993197" cy="662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/>
          <p:cNvSpPr txBox="1"/>
          <p:nvPr/>
        </p:nvSpPr>
        <p:spPr>
          <a:xfrm>
            <a:off x="2500131" y="581559"/>
            <a:ext cx="19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LOS LAGOS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0131" y="1289611"/>
            <a:ext cx="19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TARAPACÁ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00131" y="2070169"/>
            <a:ext cx="19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COQUIMBO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00130" y="2612590"/>
            <a:ext cx="198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LIB. GRAL. BDO. OHIGGINS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00131" y="3472529"/>
            <a:ext cx="19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ARAUCANÍA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00130" y="4154121"/>
            <a:ext cx="19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AYSÉN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15 a la(s) 20.36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t="10372" r="33599" b="45876"/>
          <a:stretch/>
        </p:blipFill>
        <p:spPr>
          <a:xfrm>
            <a:off x="1732896" y="793787"/>
            <a:ext cx="5754272" cy="4947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/>
          <p:cNvSpPr txBox="1"/>
          <p:nvPr/>
        </p:nvSpPr>
        <p:spPr>
          <a:xfrm>
            <a:off x="2195883" y="1918322"/>
            <a:ext cx="144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MAPAS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195883" y="3095774"/>
            <a:ext cx="144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PLANOS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010687" y="4273226"/>
            <a:ext cx="146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GLOBO</a:t>
            </a:r>
          </a:p>
          <a:p>
            <a:pPr algn="ctr"/>
            <a:r>
              <a:rPr lang="es-ES" dirty="0" smtClean="0"/>
              <a:t>TERRÁQUEO</a:t>
            </a:r>
            <a:endParaRPr lang="es-ES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637758" y="1918322"/>
            <a:ext cx="1322821" cy="1546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4" idx="3"/>
          </p:cNvCxnSpPr>
          <p:nvPr/>
        </p:nvCxnSpPr>
        <p:spPr>
          <a:xfrm>
            <a:off x="3637758" y="3280440"/>
            <a:ext cx="1322821" cy="1639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3637758" y="2169688"/>
            <a:ext cx="1415418" cy="254012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ció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1104</TotalTime>
  <Words>140</Words>
  <Application>Microsoft Macintosh PowerPoint</Application>
  <PresentationFormat>Presentación en pantalla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Revolución</vt:lpstr>
      <vt:lpstr>RUTA DE TRABAJO (HISTORIA Y GEOGRAFÍA)</vt:lpstr>
      <vt:lpstr>“EVALUACIÓN HISTORIA”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(LENGUAJE Y COMUNICACIÓN)</dc:title>
  <dc:creator>Camila astudillo</dc:creator>
  <cp:lastModifiedBy>Camila astudillo</cp:lastModifiedBy>
  <cp:revision>41</cp:revision>
  <dcterms:created xsi:type="dcterms:W3CDTF">2021-06-14T05:42:57Z</dcterms:created>
  <dcterms:modified xsi:type="dcterms:W3CDTF">2021-06-23T14:38:47Z</dcterms:modified>
</cp:coreProperties>
</file>