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5" autoAdjust="0"/>
    <p:restoredTop sz="94660"/>
  </p:normalViewPr>
  <p:slideViewPr>
    <p:cSldViewPr snapToGrid="0" snapToObjects="1">
      <p:cViewPr>
        <p:scale>
          <a:sx n="103" d="100"/>
          <a:sy n="103" d="100"/>
        </p:scale>
        <p:origin x="-10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22-06-21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108" y="327399"/>
            <a:ext cx="8690934" cy="1329669"/>
          </a:xfrm>
        </p:spPr>
        <p:txBody>
          <a:bodyPr/>
          <a:lstStyle/>
          <a:p>
            <a:pPr algn="ctr"/>
            <a:r>
              <a:rPr lang="es-ES" sz="6600" dirty="0" smtClean="0">
                <a:solidFill>
                  <a:schemeClr val="tx1"/>
                </a:solidFill>
              </a:rPr>
              <a:t>RUTA DE TRABAJO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(LENGUAJE Y COMUNICACIONES)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28248" y="5805825"/>
            <a:ext cx="3600794" cy="809077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2º BÁSICO</a:t>
            </a:r>
          </a:p>
          <a:p>
            <a:r>
              <a:rPr lang="es-ES" dirty="0" smtClean="0">
                <a:solidFill>
                  <a:srgbClr val="000000"/>
                </a:solidFill>
              </a:rPr>
              <a:t>SEMANA 22 AL 25 DE JUNIO 2021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41032-leyendas-del-mundo-para-nino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7"/>
          <a:stretch/>
        </p:blipFill>
        <p:spPr>
          <a:xfrm>
            <a:off x="627099" y="1657068"/>
            <a:ext cx="8050607" cy="4156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150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199891"/>
            <a:ext cx="7583487" cy="110360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“CORRECCI</a:t>
            </a:r>
            <a:r>
              <a:rPr lang="es-ES" dirty="0" smtClean="0">
                <a:solidFill>
                  <a:srgbClr val="000000"/>
                </a:solidFill>
              </a:rPr>
              <a:t>ÓN </a:t>
            </a:r>
            <a:r>
              <a:rPr lang="es-ES" dirty="0" smtClean="0">
                <a:solidFill>
                  <a:srgbClr val="000000"/>
                </a:solidFill>
              </a:rPr>
              <a:t>EVALUACIÓN </a:t>
            </a:r>
            <a:r>
              <a:rPr lang="es-ES" dirty="0" smtClean="0">
                <a:solidFill>
                  <a:srgbClr val="000000"/>
                </a:solidFill>
              </a:rPr>
              <a:t>LENGUAJE”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3" name="Imagen 2" descr="Captura de pantalla 2021-06-21 a la(s) 22.47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13424" r="37216" b="22683"/>
          <a:stretch/>
        </p:blipFill>
        <p:spPr>
          <a:xfrm>
            <a:off x="2592728" y="1303500"/>
            <a:ext cx="4168900" cy="5232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073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21 a la(s) 22.47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8" t="11806" r="34177" b="15042"/>
          <a:stretch/>
        </p:blipFill>
        <p:spPr>
          <a:xfrm>
            <a:off x="2473673" y="317515"/>
            <a:ext cx="4752320" cy="6284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2737189" y="4069104"/>
            <a:ext cx="3489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ESTABA LLENO DE ROSAS ROJAS Y AZULES</a:t>
            </a:r>
            <a:endParaRPr lang="es-ES" sz="1400" dirty="0">
              <a:solidFill>
                <a:srgbClr val="FF0000"/>
              </a:solidFill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3970157" y="2021954"/>
            <a:ext cx="1393254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2626222" y="2149696"/>
            <a:ext cx="165217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2737189" y="4758991"/>
            <a:ext cx="3474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SE REPART</a:t>
            </a:r>
            <a:r>
              <a:rPr lang="es-ES" sz="1400" dirty="0" smtClean="0">
                <a:solidFill>
                  <a:srgbClr val="FF0000"/>
                </a:solidFill>
              </a:rPr>
              <a:t>ÍAN LOS RICOS ALIMENTOS QUE </a:t>
            </a:r>
          </a:p>
          <a:p>
            <a:r>
              <a:rPr lang="es-ES" sz="1400" dirty="0" smtClean="0">
                <a:solidFill>
                  <a:srgbClr val="FF0000"/>
                </a:solidFill>
              </a:rPr>
              <a:t>RECOLECTABAN Y SE LO COMÍAN</a:t>
            </a:r>
            <a:endParaRPr lang="es-ES" sz="1400" dirty="0">
              <a:solidFill>
                <a:srgbClr val="FF0000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3341344" y="3217866"/>
            <a:ext cx="3353673" cy="1232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2626222" y="3382595"/>
            <a:ext cx="4068795" cy="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626222" y="5459041"/>
            <a:ext cx="386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CON SU FAMILIA EN UNA CASITA EN EL BOSQUE</a:t>
            </a:r>
          </a:p>
          <a:p>
            <a:r>
              <a:rPr lang="es-ES" sz="1400" dirty="0" smtClean="0">
                <a:solidFill>
                  <a:srgbClr val="FF0000"/>
                </a:solidFill>
              </a:rPr>
              <a:t>Ó CON ZOILON Y SUS 10 POLLITOS.</a:t>
            </a:r>
            <a:endParaRPr lang="es-ES" sz="1400" dirty="0">
              <a:solidFill>
                <a:srgbClr val="FF0000"/>
              </a:solidFill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4068795" y="1874006"/>
            <a:ext cx="13809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2626222" y="2026406"/>
            <a:ext cx="13809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259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21 a la(s) 22.47.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t="13195" r="35624" b="17589"/>
          <a:stretch/>
        </p:blipFill>
        <p:spPr>
          <a:xfrm>
            <a:off x="2428378" y="264596"/>
            <a:ext cx="4830596" cy="636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/>
          <p:cNvSpPr txBox="1"/>
          <p:nvPr/>
        </p:nvSpPr>
        <p:spPr>
          <a:xfrm>
            <a:off x="2512193" y="4732766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BL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12193" y="5102098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GR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539951" y="5500455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CL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43676" y="4732766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PR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836736" y="5131123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FL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50615" y="5500455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TR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907118" y="578332"/>
            <a:ext cx="688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BREVE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81584" y="584452"/>
            <a:ext cx="961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ANIMALES</a:t>
            </a:r>
            <a:endParaRPr lang="es-ES" sz="1600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31059" y="836793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ENSEÑANZA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996113" y="2150646"/>
            <a:ext cx="50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0000"/>
                </a:solidFill>
              </a:rPr>
              <a:t>C</a:t>
            </a:r>
            <a:endParaRPr lang="es-ES" sz="2800" dirty="0">
              <a:solidFill>
                <a:srgbClr val="FF0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996113" y="2673866"/>
            <a:ext cx="50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996113" y="3163027"/>
            <a:ext cx="50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983784" y="3686247"/>
            <a:ext cx="505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062339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21 a la(s) 22.47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t="12964" r="34177" b="16199"/>
          <a:stretch/>
        </p:blipFill>
        <p:spPr>
          <a:xfrm>
            <a:off x="2341393" y="291055"/>
            <a:ext cx="4897289" cy="6323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Elipse 1"/>
          <p:cNvSpPr/>
          <p:nvPr/>
        </p:nvSpPr>
        <p:spPr>
          <a:xfrm>
            <a:off x="2465935" y="1454821"/>
            <a:ext cx="197275" cy="1972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8736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2465935" y="2075723"/>
            <a:ext cx="197275" cy="1972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8736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2465935" y="3357938"/>
            <a:ext cx="197275" cy="1972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8736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441274" y="4381244"/>
            <a:ext cx="197275" cy="1972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8736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3587937" y="1541124"/>
            <a:ext cx="1874112" cy="197263"/>
          </a:xfrm>
          <a:prstGeom prst="straightConnector1">
            <a:avLst/>
          </a:prstGeom>
          <a:ln>
            <a:solidFill>
              <a:srgbClr val="87362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5560686" y="1750716"/>
            <a:ext cx="1048023" cy="0"/>
          </a:xfrm>
          <a:prstGeom prst="line">
            <a:avLst/>
          </a:prstGeom>
          <a:ln>
            <a:solidFill>
              <a:srgbClr val="8736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3160842" y="2174354"/>
            <a:ext cx="2301207" cy="957209"/>
          </a:xfrm>
          <a:prstGeom prst="straightConnector1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>
            <a:off x="5511369" y="3180879"/>
            <a:ext cx="1048023" cy="0"/>
          </a:xfrm>
          <a:prstGeom prst="line">
            <a:avLst/>
          </a:prstGeom>
          <a:ln>
            <a:solidFill>
              <a:srgbClr val="FF2B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V="1">
            <a:off x="3587937" y="2638405"/>
            <a:ext cx="1923432" cy="818164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5511369" y="2741488"/>
            <a:ext cx="1048023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2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21 a la(s) 22.47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7" t="13195" r="41076" b="31942"/>
          <a:stretch/>
        </p:blipFill>
        <p:spPr>
          <a:xfrm>
            <a:off x="2235566" y="291055"/>
            <a:ext cx="4715717" cy="624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/>
          <p:cNvSpPr txBox="1"/>
          <p:nvPr/>
        </p:nvSpPr>
        <p:spPr>
          <a:xfrm>
            <a:off x="3258255" y="1068700"/>
            <a:ext cx="5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BRU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258255" y="1936181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DRA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56650" y="2848526"/>
            <a:ext cx="587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BLO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78005" y="3699226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PRI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45041" y="4537598"/>
            <a:ext cx="60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CRU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927205" y="1068700"/>
            <a:ext cx="517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TRI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904311" y="1973160"/>
            <a:ext cx="539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GRI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927205" y="2848526"/>
            <a:ext cx="613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GLO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946474" y="369922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PRA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927205" y="4537598"/>
            <a:ext cx="57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FLO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4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463" y="49488"/>
            <a:ext cx="7583487" cy="85013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“EVALUACIÓN LENGUAJE”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3" name="Imagen 2" descr="Captura de pantalla 2021-06-21 a la(s) 22.47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7" t="13424" r="37216" b="22683"/>
          <a:stretch/>
        </p:blipFill>
        <p:spPr>
          <a:xfrm>
            <a:off x="2592728" y="899626"/>
            <a:ext cx="4168900" cy="5635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586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6-21 a la(s) 22.47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48" t="11806" r="34177" b="15042"/>
          <a:stretch/>
        </p:blipFill>
        <p:spPr>
          <a:xfrm>
            <a:off x="2473673" y="317515"/>
            <a:ext cx="4752320" cy="6284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760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21 a la(s) 22.47.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t="13195" r="35624" b="17589"/>
          <a:stretch/>
        </p:blipFill>
        <p:spPr>
          <a:xfrm>
            <a:off x="2394306" y="264596"/>
            <a:ext cx="4830596" cy="636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/>
          <p:cNvSpPr txBox="1"/>
          <p:nvPr/>
        </p:nvSpPr>
        <p:spPr>
          <a:xfrm>
            <a:off x="2512193" y="4732766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BL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2512193" y="5102098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539951" y="5500455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CL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843676" y="4732766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4836736" y="5131123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FL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4850615" y="5500455"/>
            <a:ext cx="61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17444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21 a la(s) 22.47.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7" t="12964" r="34177" b="16199"/>
          <a:stretch/>
        </p:blipFill>
        <p:spPr>
          <a:xfrm>
            <a:off x="2341393" y="291055"/>
            <a:ext cx="4897289" cy="6323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37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6-21 a la(s) 22.47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7" t="13195" r="41076" b="31942"/>
          <a:stretch/>
        </p:blipFill>
        <p:spPr>
          <a:xfrm>
            <a:off x="2235566" y="291055"/>
            <a:ext cx="4715717" cy="624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45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1148823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CORRECCIÓN LECTURA DOMICILIARIA</a:t>
            </a:r>
            <a:br>
              <a:rPr lang="es-ES" sz="3200" dirty="0" smtClean="0">
                <a:solidFill>
                  <a:srgbClr val="000000"/>
                </a:solidFill>
              </a:rPr>
            </a:br>
            <a:r>
              <a:rPr lang="es-ES" sz="3200" dirty="0" smtClean="0">
                <a:solidFill>
                  <a:srgbClr val="000000"/>
                </a:solidFill>
              </a:rPr>
              <a:t> “UN PERRO CONFUNDIDO”</a:t>
            </a:r>
            <a:endParaRPr lang="es-ES" sz="3200" dirty="0">
              <a:solidFill>
                <a:srgbClr val="000000"/>
              </a:solidFill>
            </a:endParaRPr>
          </a:p>
        </p:txBody>
      </p:sp>
      <p:pic>
        <p:nvPicPr>
          <p:cNvPr id="4" name="Imagen 3" descr="32236362._UY630_SR1200,63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4" t="2520" r="34064"/>
          <a:stretch/>
        </p:blipFill>
        <p:spPr>
          <a:xfrm>
            <a:off x="509821" y="1653724"/>
            <a:ext cx="3507222" cy="4709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 descr="Captura de pantalla 2021-06-14 a la(s) 00.02.07.p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82" t="27965" r="47197" b="16014"/>
          <a:stretch/>
        </p:blipFill>
        <p:spPr>
          <a:xfrm>
            <a:off x="4391765" y="1521427"/>
            <a:ext cx="3994920" cy="500880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-1" y="0"/>
            <a:ext cx="17328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MIÉRCOLES </a:t>
            </a:r>
            <a:r>
              <a:rPr lang="es-ES" dirty="0" smtClean="0"/>
              <a:t>23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864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1148823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CORRECCIÓN LECTURA DOMICILIARIA</a:t>
            </a:r>
            <a:br>
              <a:rPr lang="es-ES" sz="3200" dirty="0" smtClean="0">
                <a:solidFill>
                  <a:srgbClr val="000000"/>
                </a:solidFill>
              </a:rPr>
            </a:br>
            <a:r>
              <a:rPr lang="es-ES" sz="3200" dirty="0" smtClean="0">
                <a:solidFill>
                  <a:srgbClr val="000000"/>
                </a:solidFill>
              </a:rPr>
              <a:t> “SAPO Y SEPO SON AMIGOS”</a:t>
            </a:r>
            <a:endParaRPr lang="es-ES" sz="3200" dirty="0">
              <a:solidFill>
                <a:srgbClr val="000000"/>
              </a:solidFill>
            </a:endParaRPr>
          </a:p>
        </p:txBody>
      </p:sp>
      <p:pic>
        <p:nvPicPr>
          <p:cNvPr id="5" name="Imagen 4" descr="Captura de pantalla 2021-06-14 a la(s) 00.02.07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682" t="27965" r="47197" b="16014"/>
          <a:stretch/>
        </p:blipFill>
        <p:spPr>
          <a:xfrm>
            <a:off x="4709243" y="1521428"/>
            <a:ext cx="3849409" cy="4826360"/>
          </a:xfrm>
          <a:prstGeom prst="rect">
            <a:avLst/>
          </a:prstGeom>
        </p:spPr>
      </p:pic>
      <p:pic>
        <p:nvPicPr>
          <p:cNvPr id="7" name="Imagen 6" descr="bg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2" t="19887" r="2486" b="5376"/>
          <a:stretch/>
        </p:blipFill>
        <p:spPr>
          <a:xfrm>
            <a:off x="583545" y="1521427"/>
            <a:ext cx="3966959" cy="4974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048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896977" y="132298"/>
            <a:ext cx="4762155" cy="660167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998996" y="164177"/>
            <a:ext cx="1501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09-06-2021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34289" y="647478"/>
            <a:ext cx="3135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>
                <a:solidFill>
                  <a:srgbClr val="000000"/>
                </a:solidFill>
              </a:rPr>
              <a:t>DICTADO Nº 3</a:t>
            </a:r>
          </a:p>
          <a:p>
            <a:pPr algn="ctr"/>
            <a:r>
              <a:rPr lang="es-ES" u="sng" dirty="0" smtClean="0">
                <a:solidFill>
                  <a:srgbClr val="000000"/>
                </a:solidFill>
              </a:rPr>
              <a:t>“SÍLABAS TRABADAS</a:t>
            </a:r>
            <a:r>
              <a:rPr lang="es-ES" dirty="0" smtClean="0">
                <a:solidFill>
                  <a:srgbClr val="000000"/>
                </a:solidFill>
              </a:rPr>
              <a:t>” 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96977" y="6382188"/>
            <a:ext cx="456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rgbClr val="000000"/>
                </a:solidFill>
              </a:rPr>
              <a:t>NOMBRE DEL ALUMNO: </a:t>
            </a:r>
            <a:r>
              <a:rPr lang="es-ES" sz="1600" dirty="0" smtClean="0">
                <a:solidFill>
                  <a:srgbClr val="000000"/>
                </a:solidFill>
              </a:rPr>
              <a:t>_____________ </a:t>
            </a:r>
            <a:r>
              <a:rPr lang="es-ES" sz="1600" dirty="0" smtClean="0">
                <a:solidFill>
                  <a:srgbClr val="000000"/>
                </a:solidFill>
              </a:rPr>
              <a:t>(2 PTS.)</a:t>
            </a:r>
            <a:endParaRPr lang="es-ES" sz="1600" dirty="0">
              <a:solidFill>
                <a:srgbClr val="000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412878" y="1653726"/>
            <a:ext cx="655917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1)</a:t>
            </a:r>
          </a:p>
          <a:p>
            <a:r>
              <a:rPr lang="es-ES" dirty="0" smtClean="0"/>
              <a:t>2)</a:t>
            </a:r>
          </a:p>
          <a:p>
            <a:r>
              <a:rPr lang="es-ES" dirty="0" smtClean="0"/>
              <a:t>3)</a:t>
            </a:r>
          </a:p>
          <a:p>
            <a:r>
              <a:rPr lang="es-ES" dirty="0" smtClean="0"/>
              <a:t>4)</a:t>
            </a:r>
          </a:p>
          <a:p>
            <a:r>
              <a:rPr lang="es-ES" dirty="0" smtClean="0"/>
              <a:t>5)</a:t>
            </a:r>
          </a:p>
          <a:p>
            <a:r>
              <a:rPr lang="es-ES" dirty="0" smtClean="0"/>
              <a:t>6)</a:t>
            </a:r>
          </a:p>
          <a:p>
            <a:r>
              <a:rPr lang="es-ES" dirty="0" smtClean="0"/>
              <a:t>7)</a:t>
            </a:r>
          </a:p>
          <a:p>
            <a:r>
              <a:rPr lang="es-ES" dirty="0" smtClean="0"/>
              <a:t>8)</a:t>
            </a:r>
          </a:p>
          <a:p>
            <a:r>
              <a:rPr lang="es-ES" dirty="0" smtClean="0"/>
              <a:t>9)</a:t>
            </a:r>
          </a:p>
          <a:p>
            <a:r>
              <a:rPr lang="es-ES" dirty="0" smtClean="0"/>
              <a:t>10)</a:t>
            </a:r>
          </a:p>
          <a:p>
            <a:r>
              <a:rPr lang="es-ES" dirty="0" smtClean="0"/>
              <a:t>11)</a:t>
            </a:r>
          </a:p>
          <a:p>
            <a:r>
              <a:rPr lang="es-ES" dirty="0" smtClean="0"/>
              <a:t>12)</a:t>
            </a:r>
          </a:p>
          <a:p>
            <a:r>
              <a:rPr lang="es-ES" dirty="0" smtClean="0"/>
              <a:t>13)</a:t>
            </a:r>
          </a:p>
          <a:p>
            <a:r>
              <a:rPr lang="es-ES" dirty="0" smtClean="0"/>
              <a:t>14)</a:t>
            </a:r>
          </a:p>
          <a:p>
            <a:r>
              <a:rPr lang="es-ES" dirty="0" smtClean="0"/>
              <a:t>15)</a:t>
            </a:r>
          </a:p>
          <a:p>
            <a:r>
              <a:rPr lang="es-ES" dirty="0" smtClean="0"/>
              <a:t>16)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30705" y="1653726"/>
            <a:ext cx="238107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FECHA DE ENTREGA</a:t>
            </a:r>
          </a:p>
          <a:p>
            <a:pPr algn="ctr"/>
            <a:r>
              <a:rPr lang="es-ES" dirty="0" smtClean="0"/>
              <a:t>MÁXIMA: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MIÉRCOLES 09-JUNIO</a:t>
            </a:r>
          </a:p>
          <a:p>
            <a:pPr algn="ctr"/>
            <a:r>
              <a:rPr lang="es-ES" dirty="0" smtClean="0"/>
              <a:t>(2 PTOS.)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r>
              <a:rPr lang="es-ES" b="1" dirty="0" smtClean="0">
                <a:solidFill>
                  <a:srgbClr val="000090"/>
                </a:solidFill>
              </a:rPr>
              <a:t>PUNTAJE TOTAL</a:t>
            </a:r>
          </a:p>
          <a:p>
            <a:pPr algn="ctr"/>
            <a:r>
              <a:rPr lang="es-ES" b="1" dirty="0" smtClean="0">
                <a:solidFill>
                  <a:srgbClr val="000090"/>
                </a:solidFill>
              </a:rPr>
              <a:t>36 PUNTOS</a:t>
            </a:r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701552" y="2626075"/>
            <a:ext cx="27988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u="sng" dirty="0" smtClean="0"/>
              <a:t>IMPORTANTE:</a:t>
            </a:r>
          </a:p>
          <a:p>
            <a:pPr algn="ctr"/>
            <a:endParaRPr lang="es-ES" u="sng" dirty="0"/>
          </a:p>
          <a:p>
            <a:pPr algn="ctr"/>
            <a:r>
              <a:rPr lang="es-ES" u="sng" dirty="0" smtClean="0"/>
              <a:t>LA ESTRUCTURA DE LA ORACI</a:t>
            </a:r>
            <a:r>
              <a:rPr lang="es-ES" u="sng" dirty="0" smtClean="0"/>
              <a:t>ÓN ES COMENZAR CON LETRA MAYÚSCULA Y FINALIZAR CON UN PUNTO</a:t>
            </a:r>
            <a:endParaRPr lang="es-ES" u="sng" dirty="0"/>
          </a:p>
        </p:txBody>
      </p:sp>
    </p:spTree>
    <p:extLst>
      <p:ext uri="{BB962C8B-B14F-4D97-AF65-F5344CB8AC3E}">
        <p14:creationId xmlns:p14="http://schemas.microsoft.com/office/powerpoint/2010/main" val="2670955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volució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117</TotalTime>
  <Words>182</Words>
  <Application>Microsoft Macintosh PowerPoint</Application>
  <PresentationFormat>Presentación en pantalla (4:3)</PresentationFormat>
  <Paragraphs>78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Revolución</vt:lpstr>
      <vt:lpstr>RUTA DE TRABAJO (LENGUAJE Y COMUNICACIONES)</vt:lpstr>
      <vt:lpstr>“EVALUACIÓN LENGUAJE”</vt:lpstr>
      <vt:lpstr>Presentación de PowerPoint</vt:lpstr>
      <vt:lpstr>Presentación de PowerPoint</vt:lpstr>
      <vt:lpstr>Presentación de PowerPoint</vt:lpstr>
      <vt:lpstr>Presentación de PowerPoint</vt:lpstr>
      <vt:lpstr>CORRECCIÓN LECTURA DOMICILIARIA  “UN PERRO CONFUNDIDO”</vt:lpstr>
      <vt:lpstr>CORRECCIÓN LECTURA DOMICILIARIA  “SAPO Y SEPO SON AMIGOS”</vt:lpstr>
      <vt:lpstr>Presentación de PowerPoint</vt:lpstr>
      <vt:lpstr>“CORRECCIÓN EVALUACIÓN LENGUAJE”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(LENGUAJE Y COMUNICACIONES)</dc:title>
  <dc:creator>Camila astudillo</dc:creator>
  <cp:lastModifiedBy>Camila astudillo</cp:lastModifiedBy>
  <cp:revision>9</cp:revision>
  <dcterms:created xsi:type="dcterms:W3CDTF">2021-06-22T02:11:46Z</dcterms:created>
  <dcterms:modified xsi:type="dcterms:W3CDTF">2021-06-23T03:51:49Z</dcterms:modified>
</cp:coreProperties>
</file>