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73" r:id="rId9"/>
    <p:sldId id="274" r:id="rId10"/>
    <p:sldId id="275" r:id="rId11"/>
    <p:sldId id="276" r:id="rId12"/>
    <p:sldId id="278" r:id="rId13"/>
    <p:sldId id="280" r:id="rId14"/>
    <p:sldId id="281" r:id="rId15"/>
    <p:sldId id="295" r:id="rId16"/>
    <p:sldId id="296" r:id="rId17"/>
    <p:sldId id="298" r:id="rId18"/>
    <p:sldId id="299" r:id="rId19"/>
    <p:sldId id="30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20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18-06-21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18-06-21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18-06-21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18-06-21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,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18-06-21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18-06-21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18-06-21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18-06-21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18-06-21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18-06-21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18-06-21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18-06-21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18-06-21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18-06-21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18-06-21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18-06-21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18-06-21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4372" y="238138"/>
            <a:ext cx="8727897" cy="1680184"/>
          </a:xfrm>
        </p:spPr>
        <p:txBody>
          <a:bodyPr/>
          <a:lstStyle/>
          <a:p>
            <a:pPr algn="ctr"/>
            <a:r>
              <a:rPr lang="es-ES" sz="7200" dirty="0" smtClean="0"/>
              <a:t>RUTA DE TRABAJO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2800" dirty="0" smtClean="0"/>
              <a:t>(CIENCIAS NATURALES)</a:t>
            </a:r>
            <a:endParaRPr lang="es-ES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606038" y="5924892"/>
            <a:ext cx="3098123" cy="809077"/>
          </a:xfrm>
        </p:spPr>
        <p:txBody>
          <a:bodyPr/>
          <a:lstStyle/>
          <a:p>
            <a:r>
              <a:rPr lang="es-ES" dirty="0">
                <a:solidFill>
                  <a:srgbClr val="000000"/>
                </a:solidFill>
              </a:rPr>
              <a:t>1</a:t>
            </a:r>
            <a:r>
              <a:rPr lang="es-ES" dirty="0" smtClean="0">
                <a:solidFill>
                  <a:srgbClr val="000000"/>
                </a:solidFill>
              </a:rPr>
              <a:t>º BÁSICO</a:t>
            </a:r>
          </a:p>
          <a:p>
            <a:r>
              <a:rPr lang="es-ES" dirty="0" smtClean="0">
                <a:solidFill>
                  <a:srgbClr val="000000"/>
                </a:solidFill>
              </a:rPr>
              <a:t>SEMANA 14 AL 18 DE JUNIO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6" name="Imagen 5" descr="CienciasNatural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51" y="2055610"/>
            <a:ext cx="8017610" cy="3747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39161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092713"/>
              </p:ext>
            </p:extLst>
          </p:nvPr>
        </p:nvGraphicFramePr>
        <p:xfrm>
          <a:off x="304650" y="2141970"/>
          <a:ext cx="8397385" cy="300635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79477"/>
                <a:gridCol w="1679477"/>
                <a:gridCol w="1679477"/>
                <a:gridCol w="1679477"/>
                <a:gridCol w="1679477"/>
              </a:tblGrid>
              <a:tr h="1002119">
                <a:tc>
                  <a:txBody>
                    <a:bodyPr/>
                    <a:lstStyle/>
                    <a:p>
                      <a:endParaRPr lang="es-E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rgbClr val="000000"/>
                          </a:solidFill>
                        </a:rPr>
                        <a:t>TICKETS</a:t>
                      </a:r>
                      <a:r>
                        <a:rPr lang="es-ES" sz="1400" b="0" baseline="0" dirty="0" smtClean="0">
                          <a:solidFill>
                            <a:srgbClr val="000000"/>
                          </a:solidFill>
                        </a:rPr>
                        <a:t>  SERES VIVOS</a:t>
                      </a:r>
                      <a:endParaRPr lang="es-E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rgbClr val="000000"/>
                          </a:solidFill>
                        </a:rPr>
                        <a:t>PAG. 5 /MÓDULO 3</a:t>
                      </a:r>
                      <a:endParaRPr lang="es-ES" sz="1400" b="0" baseline="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endParaRPr lang="es-ES" sz="14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rgbClr val="000000"/>
                          </a:solidFill>
                        </a:rPr>
                        <a:t>PÁG. 24</a:t>
                      </a:r>
                      <a:endParaRPr lang="es-E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rgbClr val="000000"/>
                          </a:solidFill>
                        </a:rPr>
                        <a:t>TICKETS NECESIDADES SERES VIVOS</a:t>
                      </a:r>
                      <a:endParaRPr lang="es-ES" sz="1400" b="0" baseline="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1002119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SEMANA</a:t>
                      </a:r>
                      <a:r>
                        <a:rPr lang="es-ES" sz="1400" baseline="0" dirty="0" smtClean="0"/>
                        <a:t> DE TRABAJO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15</a:t>
                      </a:r>
                      <a:endParaRPr lang="es-ES" dirty="0"/>
                    </a:p>
                  </a:txBody>
                  <a:tcPr/>
                </a:tc>
              </a:tr>
              <a:tr h="1002119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FECHA DE ENTREGA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700" dirty="0" smtClean="0"/>
                        <a:t>09-MAYO</a:t>
                      </a:r>
                      <a:endParaRPr lang="es-E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700" dirty="0" smtClean="0"/>
                        <a:t>09-MAYO</a:t>
                      </a:r>
                      <a:endParaRPr lang="es-E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700" dirty="0" smtClean="0"/>
                        <a:t>16-MAYO</a:t>
                      </a:r>
                      <a:endParaRPr lang="es-E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700" dirty="0" smtClean="0"/>
                        <a:t>13-MAYO</a:t>
                      </a:r>
                      <a:endParaRPr lang="es-ES" sz="17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ítulo 2"/>
          <p:cNvSpPr txBox="1">
            <a:spLocks/>
          </p:cNvSpPr>
          <p:nvPr/>
        </p:nvSpPr>
        <p:spPr>
          <a:xfrm>
            <a:off x="-5" y="186442"/>
            <a:ext cx="9144000" cy="885172"/>
          </a:xfrm>
          <a:prstGeom prst="rect">
            <a:avLst/>
          </a:prstGeom>
          <a:ln w="38100" cap="flat" cmpd="sng" algn="ctr">
            <a:solidFill>
              <a:schemeClr val="accent2">
                <a:shade val="75000"/>
                <a:lumMod val="80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DETALLE DE TRABAJOS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796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326484"/>
            <a:ext cx="9144000" cy="798049"/>
          </a:xfrm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es-ES" sz="4400" dirty="0" smtClean="0">
                <a:solidFill>
                  <a:srgbClr val="000000"/>
                </a:solidFill>
              </a:rPr>
              <a:t>“TICKETS SERES VIVOS”</a:t>
            </a:r>
            <a:endParaRPr lang="es-ES" sz="4400" dirty="0">
              <a:solidFill>
                <a:srgbClr val="0000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994072" y="2608629"/>
            <a:ext cx="2725011" cy="1200329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(SEMANA 10)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ALUMNOS PENDIENTES</a:t>
            </a:r>
          </a:p>
          <a:p>
            <a:pPr algn="ctr"/>
            <a:endParaRPr lang="es-ES" dirty="0" smtClean="0">
              <a:solidFill>
                <a:srgbClr val="000000"/>
              </a:solidFill>
            </a:endParaRP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AMANDA PARDO</a:t>
            </a:r>
          </a:p>
        </p:txBody>
      </p:sp>
      <p:pic>
        <p:nvPicPr>
          <p:cNvPr id="2" name="Imagen 1" descr="Captura de pantalla 2021-06-18 a la(s) 08.14.0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4" t="23575" r="32427" b="28380"/>
          <a:stretch/>
        </p:blipFill>
        <p:spPr>
          <a:xfrm>
            <a:off x="308948" y="1544498"/>
            <a:ext cx="5293306" cy="4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72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326484"/>
            <a:ext cx="9144000" cy="1155254"/>
          </a:xfrm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s-ES" sz="4400" dirty="0" smtClean="0">
                <a:solidFill>
                  <a:srgbClr val="000000"/>
                </a:solidFill>
              </a:rPr>
              <a:t>“PÁG. 5 / MÓDULO 3”</a:t>
            </a:r>
            <a:endParaRPr lang="es-ES" sz="4400" dirty="0">
              <a:solidFill>
                <a:srgbClr val="00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994072" y="2608629"/>
            <a:ext cx="2725011" cy="1477328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(SEMANA 11)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ALUMNOS PENDIENTES</a:t>
            </a:r>
          </a:p>
          <a:p>
            <a:pPr algn="ctr"/>
            <a:endParaRPr lang="es-ES" dirty="0" smtClean="0">
              <a:solidFill>
                <a:srgbClr val="000000"/>
              </a:solidFill>
            </a:endParaRP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TRINIDAD CHUA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PABLO INOSTROZA</a:t>
            </a:r>
          </a:p>
        </p:txBody>
      </p:sp>
      <p:pic>
        <p:nvPicPr>
          <p:cNvPr id="2" name="Imagen 1" descr="1aff9aa5-68c8-459b-b3eb-84e76ccbade1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5" t="11261" r="8244" b="22427"/>
          <a:stretch/>
        </p:blipFill>
        <p:spPr>
          <a:xfrm>
            <a:off x="549240" y="1812112"/>
            <a:ext cx="4205125" cy="4846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65415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326484"/>
            <a:ext cx="9144000" cy="798049"/>
          </a:xfrm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es-ES" sz="4400" dirty="0" smtClean="0">
                <a:solidFill>
                  <a:srgbClr val="000000"/>
                </a:solidFill>
              </a:rPr>
              <a:t>“PÁG. 24”</a:t>
            </a:r>
            <a:endParaRPr lang="es-ES" sz="4400" dirty="0">
              <a:solidFill>
                <a:srgbClr val="00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994072" y="2608629"/>
            <a:ext cx="2725011" cy="2031325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(SEMANA 11)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ALUMNOS PENDIENTES</a:t>
            </a:r>
          </a:p>
          <a:p>
            <a:pPr algn="ctr"/>
            <a:endParaRPr lang="es-ES" dirty="0" smtClean="0">
              <a:solidFill>
                <a:srgbClr val="000000"/>
              </a:solidFill>
            </a:endParaRP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TRINIDAD CHUA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BEATRIZ GUERRA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QUERIT REYES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DESIREE ULLOA</a:t>
            </a:r>
          </a:p>
        </p:txBody>
      </p:sp>
      <p:pic>
        <p:nvPicPr>
          <p:cNvPr id="4" name="Imagen 3" descr="d2660c57-19b1-4abe-a4ed-9cba64702d66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1" t="8758" r="10809" b="13169"/>
          <a:stretch/>
        </p:blipFill>
        <p:spPr>
          <a:xfrm>
            <a:off x="772370" y="1385062"/>
            <a:ext cx="3879012" cy="5179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61212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326484"/>
            <a:ext cx="9144000" cy="1155254"/>
          </a:xfrm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es-ES" sz="4400" dirty="0" smtClean="0">
                <a:solidFill>
                  <a:srgbClr val="000000"/>
                </a:solidFill>
              </a:rPr>
              <a:t>“TICKETS NECESIDADES SERES VIVOS”</a:t>
            </a:r>
            <a:endParaRPr lang="es-ES" sz="4400" dirty="0">
              <a:solidFill>
                <a:srgbClr val="00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994072" y="2608629"/>
            <a:ext cx="2725011" cy="2308324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(SEMANA 15)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ALUMNOS PENDIENTES</a:t>
            </a:r>
          </a:p>
          <a:p>
            <a:pPr algn="ctr"/>
            <a:endParaRPr lang="es-ES" dirty="0" smtClean="0">
              <a:solidFill>
                <a:srgbClr val="000000"/>
              </a:solidFill>
            </a:endParaRP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LUCIANA LOPEZ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AIMEE MOSCOSO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AMANDA PARDO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ELOISA ROJAS</a:t>
            </a:r>
          </a:p>
          <a:p>
            <a:pPr algn="ctr"/>
            <a:endParaRPr lang="es-ES" dirty="0" smtClean="0">
              <a:solidFill>
                <a:srgbClr val="000000"/>
              </a:solidFill>
            </a:endParaRPr>
          </a:p>
        </p:txBody>
      </p:sp>
      <p:pic>
        <p:nvPicPr>
          <p:cNvPr id="2" name="Imagen 1" descr="Captura de pantalla 2021-06-18 a la(s) 08.16.4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1" t="32130" r="23604" b="26431"/>
          <a:stretch/>
        </p:blipFill>
        <p:spPr>
          <a:xfrm>
            <a:off x="377603" y="2179458"/>
            <a:ext cx="5423752" cy="317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21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BUZÓN ACT</a:t>
            </a:r>
            <a:r>
              <a:rPr lang="es-ES" dirty="0">
                <a:solidFill>
                  <a:srgbClr val="000000"/>
                </a:solidFill>
              </a:rPr>
              <a:t>I</a:t>
            </a:r>
            <a:r>
              <a:rPr lang="es-ES" dirty="0" smtClean="0">
                <a:solidFill>
                  <a:srgbClr val="000000"/>
                </a:solidFill>
              </a:rPr>
              <a:t>VIDADES</a:t>
            </a:r>
            <a:br>
              <a:rPr lang="es-ES" dirty="0" smtClean="0">
                <a:solidFill>
                  <a:srgbClr val="000000"/>
                </a:solidFill>
              </a:rPr>
            </a:br>
            <a:r>
              <a:rPr lang="es-ES" dirty="0" smtClean="0">
                <a:solidFill>
                  <a:srgbClr val="000000"/>
                </a:solidFill>
              </a:rPr>
              <a:t>(SEMANA 16)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96497" y="2143228"/>
            <a:ext cx="4685508" cy="348437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sz="3200" dirty="0" smtClean="0">
                <a:solidFill>
                  <a:srgbClr val="000000"/>
                </a:solidFill>
              </a:rPr>
              <a:t>“TAREAS ATRASADAS”</a:t>
            </a:r>
            <a:endParaRPr lang="es-ES" sz="32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s-ES" dirty="0" smtClean="0">
                <a:solidFill>
                  <a:srgbClr val="000000"/>
                </a:solidFill>
              </a:rPr>
              <a:t>SE PUEDEN ENVIAR TODAS LAS TAREAS ATRASADAS MENCIONADAS EN ESTE PPT.</a:t>
            </a:r>
          </a:p>
          <a:p>
            <a:pPr marL="0" indent="0" algn="ctr">
              <a:buNone/>
            </a:pPr>
            <a:endParaRPr lang="es-ES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s-ES" dirty="0" smtClean="0">
                <a:solidFill>
                  <a:srgbClr val="000000"/>
                </a:solidFill>
              </a:rPr>
              <a:t>FECHA MÁXIMA DE ENTREGA </a:t>
            </a:r>
          </a:p>
          <a:p>
            <a:pPr marL="0" indent="0" algn="ctr">
              <a:buNone/>
            </a:pPr>
            <a:r>
              <a:rPr lang="es-ES" dirty="0" smtClean="0">
                <a:solidFill>
                  <a:srgbClr val="000000"/>
                </a:solidFill>
              </a:rPr>
              <a:t>DOMINGO 20 DE JUNIO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4" name="Imagen 3" descr="icono de buzó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35" y="1849370"/>
            <a:ext cx="3452562" cy="397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85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trella de 24 puntas 3"/>
          <p:cNvSpPr/>
          <p:nvPr/>
        </p:nvSpPr>
        <p:spPr>
          <a:xfrm>
            <a:off x="308948" y="497672"/>
            <a:ext cx="8290102" cy="5748964"/>
          </a:xfrm>
          <a:prstGeom prst="star24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solidFill>
                  <a:srgbClr val="000000"/>
                </a:solidFill>
              </a:rPr>
              <a:t>EXPERIMENTO </a:t>
            </a:r>
          </a:p>
          <a:p>
            <a:pPr algn="ctr"/>
            <a:r>
              <a:rPr lang="es-ES" sz="4800" dirty="0" smtClean="0">
                <a:solidFill>
                  <a:srgbClr val="000000"/>
                </a:solidFill>
              </a:rPr>
              <a:t>“SERES VIVOS Y SERES INERTES”</a:t>
            </a:r>
            <a:endParaRPr lang="es-ES" sz="4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294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>
          <a:xfrm>
            <a:off x="291784" y="626519"/>
            <a:ext cx="4651383" cy="424302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</a:pPr>
            <a:r>
              <a:rPr lang="es-ES" u="sng" dirty="0" smtClean="0">
                <a:solidFill>
                  <a:srgbClr val="000000"/>
                </a:solidFill>
              </a:rPr>
              <a:t>MATERIALES</a:t>
            </a:r>
          </a:p>
          <a:p>
            <a:pPr marL="82296" indent="0" algn="ctr">
              <a:buFont typeface="Wingdings 2"/>
              <a:buNone/>
            </a:pPr>
            <a:endParaRPr lang="es-ES" u="sng" dirty="0" smtClean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s-ES" sz="2400" dirty="0" smtClean="0">
                <a:solidFill>
                  <a:srgbClr val="000000"/>
                </a:solidFill>
              </a:rPr>
              <a:t>TIERRA (APROX UN VASITO)</a:t>
            </a:r>
            <a:endParaRPr lang="es-ES" sz="2400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s-ES" sz="2400" dirty="0">
                <a:solidFill>
                  <a:srgbClr val="000000"/>
                </a:solidFill>
              </a:rPr>
              <a:t>4 PIEDRAS </a:t>
            </a:r>
            <a:r>
              <a:rPr lang="es-ES" sz="2400" dirty="0" smtClean="0">
                <a:solidFill>
                  <a:srgbClr val="000000"/>
                </a:solidFill>
              </a:rPr>
              <a:t>PEQUEÑAS</a:t>
            </a:r>
          </a:p>
          <a:p>
            <a:pPr>
              <a:buFontTx/>
              <a:buChar char="•"/>
            </a:pPr>
            <a:r>
              <a:rPr lang="es-ES" sz="2400" dirty="0" smtClean="0">
                <a:solidFill>
                  <a:srgbClr val="000000"/>
                </a:solidFill>
              </a:rPr>
              <a:t>LENTEJAS</a:t>
            </a:r>
          </a:p>
          <a:p>
            <a:pPr>
              <a:buFontTx/>
              <a:buChar char="•"/>
            </a:pPr>
            <a:r>
              <a:rPr lang="es-ES" sz="2400" dirty="0" smtClean="0">
                <a:solidFill>
                  <a:srgbClr val="000000"/>
                </a:solidFill>
              </a:rPr>
              <a:t>2 RECIPIENTES DE </a:t>
            </a:r>
          </a:p>
          <a:p>
            <a:pPr marL="82296" indent="0">
              <a:buNone/>
            </a:pPr>
            <a:r>
              <a:rPr lang="es-ES" sz="2400" dirty="0" smtClean="0">
                <a:solidFill>
                  <a:srgbClr val="000000"/>
                </a:solidFill>
              </a:rPr>
              <a:t>PLÁSTICO O VIDRIO</a:t>
            </a:r>
          </a:p>
          <a:p>
            <a:pPr>
              <a:buFontTx/>
              <a:buChar char="•"/>
            </a:pPr>
            <a:r>
              <a:rPr lang="es-ES" sz="2400" dirty="0" smtClean="0">
                <a:solidFill>
                  <a:srgbClr val="000000"/>
                </a:solidFill>
              </a:rPr>
              <a:t>ALGODÓN</a:t>
            </a:r>
          </a:p>
          <a:p>
            <a:pPr>
              <a:buFontTx/>
              <a:buChar char="•"/>
            </a:pPr>
            <a:r>
              <a:rPr lang="es-ES" sz="2400" dirty="0" smtClean="0">
                <a:solidFill>
                  <a:srgbClr val="000000"/>
                </a:solidFill>
              </a:rPr>
              <a:t>AGUA</a:t>
            </a:r>
          </a:p>
        </p:txBody>
      </p:sp>
      <p:pic>
        <p:nvPicPr>
          <p:cNvPr id="5" name="Imagen 4" descr="planta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9"/>
          <a:stretch/>
        </p:blipFill>
        <p:spPr>
          <a:xfrm>
            <a:off x="5904338" y="575035"/>
            <a:ext cx="2578117" cy="3313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n 5" descr="06-PIEDRAS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6" t="15047" r="4235"/>
          <a:stretch/>
        </p:blipFill>
        <p:spPr>
          <a:xfrm>
            <a:off x="4168397" y="3470819"/>
            <a:ext cx="2521420" cy="3095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5127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463" y="0"/>
            <a:ext cx="7583487" cy="1098310"/>
          </a:xfrm>
        </p:spPr>
        <p:txBody>
          <a:bodyPr/>
          <a:lstStyle/>
          <a:p>
            <a:r>
              <a:rPr lang="es-ES" dirty="0" smtClean="0"/>
              <a:t>PASOS A SEGUIR</a:t>
            </a:r>
            <a:r>
              <a:rPr lang="mr-IN" dirty="0" smtClean="0"/>
              <a:t>…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5061" y="1252759"/>
            <a:ext cx="8066972" cy="50968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 smtClean="0"/>
              <a:t>1.- TOMAR 1 RECIPIENTE Y COMENZAR A COLOCARLE LA TIERRA, Y LAS PIEDRAS UNA A UNA.</a:t>
            </a:r>
          </a:p>
          <a:p>
            <a:pPr marL="0" indent="0">
              <a:buNone/>
            </a:pPr>
            <a:r>
              <a:rPr lang="es-ES" dirty="0" smtClean="0"/>
              <a:t>2.- TOMAR EL 2 RECIPIENTE Y CON AYUDA DE LAS MANITOS, SACAR UN POCO DE ALGOD</a:t>
            </a:r>
            <a:r>
              <a:rPr lang="is-IS" dirty="0" smtClean="0"/>
              <a:t>Ó</a:t>
            </a:r>
            <a:r>
              <a:rPr lang="es-ES" dirty="0" smtClean="0"/>
              <a:t>N PARA QUE LE PODAMOS COLOCAR EN LA PARTE INFERIOR.</a:t>
            </a:r>
          </a:p>
          <a:p>
            <a:pPr marL="0" indent="0">
              <a:buNone/>
            </a:pPr>
            <a:r>
              <a:rPr lang="es-ES" dirty="0" smtClean="0"/>
              <a:t>3.- SOBRE EL ALGODÓN, COLOCAREMOS LA LEGUMBRE QUE USTED HAYA ENCONTRADO EN SU CASITA.</a:t>
            </a:r>
          </a:p>
          <a:p>
            <a:pPr marL="0" indent="0">
              <a:buNone/>
            </a:pPr>
            <a:r>
              <a:rPr lang="es-ES" dirty="0" smtClean="0"/>
              <a:t>4.- ROCEAREMOS AMBOS RECIPIENTES CON AGUA. ESTO SE DEBE REALIZAR TODOS LOS DÍAS. </a:t>
            </a:r>
          </a:p>
          <a:p>
            <a:pPr marL="0" indent="0">
              <a:buNone/>
            </a:pPr>
            <a:r>
              <a:rPr lang="es-ES" dirty="0" smtClean="0"/>
              <a:t>(IMPORTANTE</a:t>
            </a:r>
            <a:r>
              <a:rPr lang="mr-IN" dirty="0" smtClean="0"/>
              <a:t>…</a:t>
            </a:r>
            <a:r>
              <a:rPr lang="es-ES_tradnl" dirty="0" smtClean="0"/>
              <a:t> LA CANTIDAD DE AGUA, NO ES UN CHORRO; SI NO MÁS BIEN A GOTEO.)</a:t>
            </a:r>
          </a:p>
          <a:p>
            <a:pPr marL="0" indent="0">
              <a:buNone/>
            </a:pPr>
            <a:r>
              <a:rPr lang="es-ES_tradnl" dirty="0" smtClean="0"/>
              <a:t>5.- DEJAR EN UNA ZONA EN DONDE PUEDAN RECIBIR SOLCITO.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6612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06-PIEDRAS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6" t="15047" r="4235"/>
          <a:stretch/>
        </p:blipFill>
        <p:spPr>
          <a:xfrm>
            <a:off x="514912" y="1047842"/>
            <a:ext cx="3947669" cy="5318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 descr="planta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6" t="8165" r="19636" b="13333"/>
          <a:stretch/>
        </p:blipFill>
        <p:spPr>
          <a:xfrm>
            <a:off x="4805856" y="1047841"/>
            <a:ext cx="3793193" cy="5333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27777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463" y="49488"/>
            <a:ext cx="7583487" cy="850139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“EVALUACIÓN CIENCIAS”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3" name="Imagen 2" descr="Captura de pantalla 2021-06-18 a la(s) 08.06.3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9" t="13793" r="36180" b="22074"/>
          <a:stretch/>
        </p:blipFill>
        <p:spPr>
          <a:xfrm>
            <a:off x="2317106" y="983360"/>
            <a:ext cx="4702874" cy="5771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20104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21-06-18 a la(s) 08.06.3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4" t="11410" r="37494" b="26131"/>
          <a:stretch/>
        </p:blipFill>
        <p:spPr>
          <a:xfrm>
            <a:off x="2025326" y="205933"/>
            <a:ext cx="5080476" cy="6251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69020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2021-06-18 a la(s) 08.06.4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4" t="12612" r="37494" b="18924"/>
          <a:stretch/>
        </p:blipFill>
        <p:spPr>
          <a:xfrm>
            <a:off x="2025325" y="257416"/>
            <a:ext cx="4548400" cy="6284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27893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2021-06-18 a la(s) 08.06.4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5" t="10663" r="34490" b="22074"/>
          <a:stretch/>
        </p:blipFill>
        <p:spPr>
          <a:xfrm>
            <a:off x="2145468" y="205931"/>
            <a:ext cx="5188212" cy="6280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27893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2021-06-18 a la(s) 08.06.5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0" t="12465" r="33365" b="21773"/>
          <a:stretch/>
        </p:blipFill>
        <p:spPr>
          <a:xfrm>
            <a:off x="2145471" y="171611"/>
            <a:ext cx="5277666" cy="6246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27893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21-06-18 a la(s) 08.06.5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0" t="12465" r="34866" b="23275"/>
          <a:stretch/>
        </p:blipFill>
        <p:spPr>
          <a:xfrm>
            <a:off x="1939505" y="154450"/>
            <a:ext cx="5303607" cy="6401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30040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for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6586">
            <a:off x="1214514" y="409185"/>
            <a:ext cx="6301250" cy="617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38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698171" y="1640497"/>
            <a:ext cx="5550887" cy="4434528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  <a:buFont typeface="Arial"/>
              <a:buChar char="•"/>
            </a:pPr>
            <a:r>
              <a:rPr lang="es-ES" sz="2800" dirty="0" smtClean="0">
                <a:solidFill>
                  <a:schemeClr val="tx1"/>
                </a:solidFill>
              </a:rPr>
              <a:t>1 EVALUACIÓN DIAGNÓSTICA</a:t>
            </a:r>
          </a:p>
          <a:p>
            <a:pPr>
              <a:lnSpc>
                <a:spcPct val="140000"/>
              </a:lnSpc>
              <a:buFont typeface="Arial"/>
              <a:buChar char="•"/>
            </a:pPr>
            <a:r>
              <a:rPr lang="es-ES" sz="2800" dirty="0" smtClean="0">
                <a:solidFill>
                  <a:schemeClr val="tx1"/>
                </a:solidFill>
              </a:rPr>
              <a:t>1 EVALUACIÓN “O. P.”</a:t>
            </a:r>
          </a:p>
          <a:p>
            <a:pPr>
              <a:lnSpc>
                <a:spcPct val="140000"/>
              </a:lnSpc>
              <a:buFont typeface="Arial"/>
              <a:buChar char="•"/>
            </a:pPr>
            <a:r>
              <a:rPr lang="es-ES" sz="2800" dirty="0" smtClean="0">
                <a:solidFill>
                  <a:schemeClr val="tx1"/>
                </a:solidFill>
              </a:rPr>
              <a:t>1 DISERTACIÓN</a:t>
            </a:r>
          </a:p>
          <a:p>
            <a:pPr>
              <a:lnSpc>
                <a:spcPct val="140000"/>
              </a:lnSpc>
              <a:buFont typeface="Arial"/>
              <a:buChar char="•"/>
            </a:pPr>
            <a:r>
              <a:rPr lang="es-ES" sz="2800" dirty="0" smtClean="0">
                <a:solidFill>
                  <a:schemeClr val="tx1"/>
                </a:solidFill>
              </a:rPr>
              <a:t> 8 TAREAS AL BUZÓN</a:t>
            </a:r>
          </a:p>
          <a:p>
            <a:pPr>
              <a:lnSpc>
                <a:spcPct val="140000"/>
              </a:lnSpc>
              <a:buFont typeface="Arial"/>
              <a:buChar char="•"/>
            </a:pPr>
            <a:r>
              <a:rPr lang="es-ES" sz="2800" dirty="0" smtClean="0">
                <a:solidFill>
                  <a:schemeClr val="tx1"/>
                </a:solidFill>
              </a:rPr>
              <a:t>1 EVALUACIÓN FINAL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457200" y="463655"/>
            <a:ext cx="8229600" cy="766103"/>
          </a:xfrm>
          <a:prstGeom prst="rect">
            <a:avLst/>
          </a:prstGeom>
          <a:ln w="38100" cap="flat" cmpd="sng" algn="ctr">
            <a:solidFill>
              <a:schemeClr val="accent2">
                <a:shade val="75000"/>
                <a:lumMod val="80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rgbClr val="000000"/>
                </a:solidFill>
              </a:rPr>
              <a:t>INFORME (17-JUNIO)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263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volución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Revolución.thmx</Template>
  <TotalTime>1204</TotalTime>
  <Words>328</Words>
  <Application>Microsoft Macintosh PowerPoint</Application>
  <PresentationFormat>Presentación en pantalla (4:3)</PresentationFormat>
  <Paragraphs>76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Revolución</vt:lpstr>
      <vt:lpstr>RUTA DE TRABAJO (CIENCIAS NATURALES)</vt:lpstr>
      <vt:lpstr>“EVALUACIÓN CIENCIAS”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“TICKETS SERES VIVOS”</vt:lpstr>
      <vt:lpstr>“PÁG. 5 / MÓDULO 3”</vt:lpstr>
      <vt:lpstr>“PÁG. 24”</vt:lpstr>
      <vt:lpstr>“TICKETS NECESIDADES SERES VIVOS”</vt:lpstr>
      <vt:lpstr>BUZÓN ACTIVIDADES (SEMANA 16)</vt:lpstr>
      <vt:lpstr>Presentación de PowerPoint</vt:lpstr>
      <vt:lpstr>Presentación de PowerPoint</vt:lpstr>
      <vt:lpstr>PASOS A SEGUIR…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RUTA DE TRABAJO (LENGUAJE Y COMUNICACIÓN)</dc:title>
  <dc:creator>Camila astudillo</dc:creator>
  <cp:lastModifiedBy>Camila astudillo</cp:lastModifiedBy>
  <cp:revision>33</cp:revision>
  <dcterms:created xsi:type="dcterms:W3CDTF">2021-06-14T05:42:57Z</dcterms:created>
  <dcterms:modified xsi:type="dcterms:W3CDTF">2021-06-18T18:31:30Z</dcterms:modified>
</cp:coreProperties>
</file>