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15-06-21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72" y="238138"/>
            <a:ext cx="8727897" cy="1680184"/>
          </a:xfrm>
        </p:spPr>
        <p:txBody>
          <a:bodyPr/>
          <a:lstStyle/>
          <a:p>
            <a:pPr algn="ctr"/>
            <a:r>
              <a:rPr lang="es-ES" sz="7200" dirty="0" smtClean="0">
                <a:solidFill>
                  <a:schemeClr val="tx1"/>
                </a:solidFill>
              </a:rPr>
              <a:t>RUTA DE TRABAJO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(HISTORIA Y GEOGRAFÍA)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6038" y="5924892"/>
            <a:ext cx="3098123" cy="809077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1º BÁSICO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SEMANA 14 AL 18 DE JUNIO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biografias-en-cuento-para-ninos-sobre-grandes-personajes-de-la-historia-lg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>
          <a:xfrm>
            <a:off x="595269" y="2024161"/>
            <a:ext cx="7764960" cy="3900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1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“PÁG.7 NORMAS”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58520" y="2810505"/>
            <a:ext cx="2725011" cy="2031325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TRINIDAD CHUA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AIMEE MOSCOSO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ELOISA ROJAS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ISAIAS ULLOA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DESIREE ULLOA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" name="Imagen 1" descr="87229f94-9338-4518-be50-080da95d75e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 b="9910"/>
          <a:stretch/>
        </p:blipFill>
        <p:spPr>
          <a:xfrm>
            <a:off x="712788" y="1627988"/>
            <a:ext cx="4300704" cy="49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“TICKETS RECICLAJE”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6-14 a la(s) 21.10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17779" r="18987" b="19486"/>
          <a:stretch/>
        </p:blipFill>
        <p:spPr>
          <a:xfrm>
            <a:off x="542357" y="1587576"/>
            <a:ext cx="5264828" cy="46172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58520" y="2704667"/>
            <a:ext cx="2725011" cy="1754327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AIMEE MOSCOSO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EMANUEL OLAVE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SANTIAGO OLAVE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ISAIAS ULLOA</a:t>
            </a:r>
          </a:p>
        </p:txBody>
      </p:sp>
    </p:spTree>
    <p:extLst>
      <p:ext uri="{BB962C8B-B14F-4D97-AF65-F5344CB8AC3E}">
        <p14:creationId xmlns:p14="http://schemas.microsoft.com/office/powerpoint/2010/main" val="280835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PÁG. 4 “INSTITUCIONES”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5c787803-e6ec-4db5-a1de-38f33833a56c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6" b="14927"/>
          <a:stretch/>
        </p:blipFill>
        <p:spPr>
          <a:xfrm>
            <a:off x="712787" y="1706644"/>
            <a:ext cx="4244560" cy="47891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58520" y="2704667"/>
            <a:ext cx="2725011" cy="1754327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AMARO CABRERA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TRINIDAD CHUA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AIMEE MOSCOSO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MATTHEW PINCHEIRA</a:t>
            </a:r>
          </a:p>
        </p:txBody>
      </p:sp>
    </p:spTree>
    <p:extLst>
      <p:ext uri="{BB962C8B-B14F-4D97-AF65-F5344CB8AC3E}">
        <p14:creationId xmlns:p14="http://schemas.microsoft.com/office/powerpoint/2010/main" val="169931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457200" y="463655"/>
            <a:ext cx="8229600" cy="766103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AFICHE “NORMAS”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58520" y="2704667"/>
            <a:ext cx="2725011" cy="230832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AMARO CABRERA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LUCIANO CASTRO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BEATRIZ GUERRA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AIMEE MOSCOSO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JOSUÉ SANTANDER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ISAIAS ULLOA</a:t>
            </a:r>
          </a:p>
        </p:txBody>
      </p:sp>
      <p:pic>
        <p:nvPicPr>
          <p:cNvPr id="2" name="Imagen 1" descr="Captura de pantalla 2021-06-15 a la(s) 10.51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5" t="33059" r="26655" b="20643"/>
          <a:stretch/>
        </p:blipFill>
        <p:spPr>
          <a:xfrm>
            <a:off x="457200" y="1587576"/>
            <a:ext cx="5131751" cy="48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VIDEO: LAS INSTITUCIONES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2021-06-15 a la(s) 10.43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6113" r="38662" b="28283"/>
          <a:stretch/>
        </p:blipFill>
        <p:spPr>
          <a:xfrm>
            <a:off x="779463" y="1627266"/>
            <a:ext cx="7808004" cy="470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352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84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for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586">
            <a:off x="1214514" y="409185"/>
            <a:ext cx="6301250" cy="61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3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98171" y="1640497"/>
            <a:ext cx="5550887" cy="4431984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/>
              <a:t>1 EVALUACIÓN DIAGNÓSTICA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/>
              <a:t>1 EVALUACIÓN “O. P.”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/>
              <a:t>14 TAREAS AL BUZÓN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/>
              <a:t>1 ACTIVIDAD EVALUADA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s-ES" sz="2800" dirty="0" smtClean="0"/>
              <a:t> 1 EVALUACIÓN FINAL</a:t>
            </a:r>
            <a:endParaRPr lang="es-ES" sz="28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00" y="463655"/>
            <a:ext cx="8229600" cy="766103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INFORME (14-JUNIO)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6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05814"/>
              </p:ext>
            </p:extLst>
          </p:nvPr>
        </p:nvGraphicFramePr>
        <p:xfrm>
          <a:off x="-5" y="1344683"/>
          <a:ext cx="9143995" cy="23528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784276">
                <a:tc>
                  <a:txBody>
                    <a:bodyPr/>
                    <a:lstStyle/>
                    <a:p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TICKET´S CELERACION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USO DE NORMA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s-E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ÁRBOL DE LAS NORMAS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TICKET`S</a:t>
                      </a:r>
                    </a:p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 LUGAR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DE NORMA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DOGO MALATESTA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PÁG. 7</a:t>
                      </a:r>
                      <a:endParaRPr lang="es-ES" sz="1400" b="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  <a:r>
                        <a:rPr lang="es-ES" sz="1400" baseline="0" dirty="0" smtClean="0"/>
                        <a:t> DE TRABAJO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FECHA DE ENTREGA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09-MAYO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09-MAYO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20-MAYO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20-MAYO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30-MAYO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smtClean="0"/>
                        <a:t>30-MAYO</a:t>
                      </a:r>
                    </a:p>
                    <a:p>
                      <a:pPr algn="ctr"/>
                      <a:endParaRPr lang="es-E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-5" y="186442"/>
            <a:ext cx="9144000" cy="885172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85868"/>
              </p:ext>
            </p:extLst>
          </p:nvPr>
        </p:nvGraphicFramePr>
        <p:xfrm>
          <a:off x="2163079" y="4184847"/>
          <a:ext cx="3985008" cy="23528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6285"/>
                <a:gridCol w="1306285"/>
                <a:gridCol w="1372438"/>
              </a:tblGrid>
              <a:tr h="784276">
                <a:tc>
                  <a:txBody>
                    <a:bodyPr/>
                    <a:lstStyle/>
                    <a:p>
                      <a:endParaRPr lang="es-E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RECICLAJE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INSTITUCIONES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  <a:r>
                        <a:rPr lang="es-ES" sz="1400" baseline="0" dirty="0" smtClean="0"/>
                        <a:t> DE TRABAJO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FECHA DE ENTREGA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11-JUNIO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12-JUNIO</a:t>
                      </a:r>
                      <a:endParaRPr lang="es-E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7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“TICKETS CELEBRACIONES”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TICKETS DE SALIDA HISTORI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97" y="1442049"/>
            <a:ext cx="3552588" cy="50140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08761" y="2394595"/>
            <a:ext cx="2725011" cy="147732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 TRINIDAD CHUA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ISAÍAS ULLOA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rgbClr val="000000"/>
                </a:solidFill>
              </a:rPr>
              <a:t>“TICKETS USO DE NORMA”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2" name="Imagen 1" descr="TICKETS DE SALIDA HISTORI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6559" r="8382" b="32095"/>
          <a:stretch/>
        </p:blipFill>
        <p:spPr>
          <a:xfrm>
            <a:off x="687868" y="2143226"/>
            <a:ext cx="4656329" cy="420707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73325" y="2394595"/>
            <a:ext cx="2725011" cy="1200329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PABLO INOSTROZA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1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798049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“ÁRBOL DE LAS NORMAS”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 descr="ARBOL DE LAS NORMA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3921" r="8632" b="4123"/>
          <a:stretch/>
        </p:blipFill>
        <p:spPr>
          <a:xfrm>
            <a:off x="1045027" y="1534657"/>
            <a:ext cx="4272713" cy="493471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5939466" y="2440623"/>
            <a:ext cx="2725011" cy="230832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AMANDA PARDO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TOMÁS RAMÍREZ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QUERIT REYES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ELOISA ROJAS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ISAIAS ULLOA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1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“TICKETS LUGAR DE NORMA”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TICKETS NORMA Y SU LUG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" y="1706645"/>
            <a:ext cx="3429533" cy="47015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436794" y="2466530"/>
            <a:ext cx="2725011" cy="230832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AMANDA PARDO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TOMÁS RAMÍREZ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QUERIT REYES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ELOISA ROJAS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ISAIAS ULLOA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2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26484"/>
            <a:ext cx="9144000" cy="1155254"/>
          </a:xfr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“DOGO MALATESTA”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dogo malates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6" y="1627266"/>
            <a:ext cx="5344196" cy="48421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58520" y="2810505"/>
            <a:ext cx="2725011" cy="2585323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ALUMNOS PENDIENTES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PABLO INOSTROZA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AIMEE MOSCOSO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AMANDA PARDO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TOMÁS RAMÍREZ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ELOISA ROJAS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ISAIAS ULLOA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DESIREE ULLOA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66770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394</TotalTime>
  <Words>258</Words>
  <Application>Microsoft Macintosh PowerPoint</Application>
  <PresentationFormat>Presentación en pantalla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Revolución</vt:lpstr>
      <vt:lpstr>RUTA DE TRABAJO (HISTORIA Y GEOGRAFÍA)</vt:lpstr>
      <vt:lpstr>Presentación de PowerPoint</vt:lpstr>
      <vt:lpstr>Presentación de PowerPoint</vt:lpstr>
      <vt:lpstr>Presentación de PowerPoint</vt:lpstr>
      <vt:lpstr>“TICKETS CELEBRACIONES”</vt:lpstr>
      <vt:lpstr>“TICKETS USO DE NORMA”</vt:lpstr>
      <vt:lpstr>“ÁRBOL DE LAS NORMAS”</vt:lpstr>
      <vt:lpstr>“TICKETS LUGAR DE NORMA”</vt:lpstr>
      <vt:lpstr>“DOGO MALATESTA”</vt:lpstr>
      <vt:lpstr>“PÁG.7 NORMAS”</vt:lpstr>
      <vt:lpstr>“TICKETS RECICLAJE”</vt:lpstr>
      <vt:lpstr>PÁG. 4 “INSTITUCIONES”</vt:lpstr>
      <vt:lpstr>Presentación de PowerPoint</vt:lpstr>
      <vt:lpstr>VIDEO: LAS INSTITUCIONES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COMUNICACIÓN)</dc:title>
  <dc:creator>Camila astudillo</dc:creator>
  <cp:lastModifiedBy>Camila astudillo</cp:lastModifiedBy>
  <cp:revision>18</cp:revision>
  <dcterms:created xsi:type="dcterms:W3CDTF">2021-06-14T05:42:57Z</dcterms:created>
  <dcterms:modified xsi:type="dcterms:W3CDTF">2021-06-15T19:31:55Z</dcterms:modified>
</cp:coreProperties>
</file>