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73" r:id="rId10"/>
    <p:sldId id="274" r:id="rId11"/>
    <p:sldId id="275" r:id="rId12"/>
    <p:sldId id="276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16-06-21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72" y="238138"/>
            <a:ext cx="8727897" cy="1680184"/>
          </a:xfrm>
        </p:spPr>
        <p:txBody>
          <a:bodyPr/>
          <a:lstStyle/>
          <a:p>
            <a:pPr algn="ctr"/>
            <a:r>
              <a:rPr lang="es-ES" sz="7200" dirty="0" smtClean="0">
                <a:solidFill>
                  <a:schemeClr val="tx1"/>
                </a:solidFill>
              </a:rPr>
              <a:t>RUTA DE TRABAJO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2800" dirty="0" smtClean="0">
                <a:solidFill>
                  <a:schemeClr val="tx1"/>
                </a:solidFill>
              </a:rPr>
              <a:t>(HISTORIA Y GEOGRAFÍA)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06038" y="5924892"/>
            <a:ext cx="3098123" cy="809077"/>
          </a:xfrm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</a:rPr>
              <a:t>2</a:t>
            </a:r>
            <a:r>
              <a:rPr lang="es-ES" dirty="0" smtClean="0">
                <a:solidFill>
                  <a:srgbClr val="000000"/>
                </a:solidFill>
              </a:rPr>
              <a:t>º BÁSICO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SEMANA 14 AL 18 DE JUNIO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68453428-ilustración-de-los-niños-en-edad-preescolar-consultar-a-un-globo-para-aprender-más-sobre-geografía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29999"/>
            <a:ext cx="8094562" cy="3830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916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698171" y="1640497"/>
            <a:ext cx="5550887" cy="3732853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1 EVALUACIÓN DIAGNÓSTICA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1 EVALUACIÓN “O. P.”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14 TAREAS AL BUZÓN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1 EVALUACIÓN FINAL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457200" y="463655"/>
            <a:ext cx="8229600" cy="766103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</a:rPr>
              <a:t>INFORME (15-JUNIO)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6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88802"/>
              </p:ext>
            </p:extLst>
          </p:nvPr>
        </p:nvGraphicFramePr>
        <p:xfrm>
          <a:off x="-5" y="1344683"/>
          <a:ext cx="9143995" cy="23528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784276">
                <a:tc>
                  <a:txBody>
                    <a:bodyPr/>
                    <a:lstStyle/>
                    <a:p>
                      <a:endParaRPr lang="es-E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TICKETS</a:t>
                      </a:r>
                      <a:r>
                        <a:rPr lang="es-ES" sz="1400" b="0" baseline="0" dirty="0" smtClean="0">
                          <a:solidFill>
                            <a:srgbClr val="000000"/>
                          </a:solidFill>
                        </a:rPr>
                        <a:t> DE SALIDA Nº 2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MI PLANO</a:t>
                      </a:r>
                      <a:endParaRPr lang="es-E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s-E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TICKETS Nº 3 MI PLANO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ROSA DE LOS VIENTOS</a:t>
                      </a:r>
                      <a:endParaRPr lang="es-ES" sz="1400" b="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TICKETS PUNTOS CARDINALES</a:t>
                      </a:r>
                      <a:endParaRPr lang="es-ES" sz="1400" b="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MAPA SUDAMERICA</a:t>
                      </a:r>
                      <a:endParaRPr lang="es-ES" sz="1400" b="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SEMANA</a:t>
                      </a:r>
                      <a:r>
                        <a:rPr lang="es-ES" sz="1400" baseline="0" dirty="0" smtClean="0"/>
                        <a:t> DE TRABAJO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FECHA DE ENTREGA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09-MAYO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16-MAYO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16-MAYO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23-MAYO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23-MAYO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 smtClean="0"/>
                        <a:t>30-MAYO</a:t>
                      </a:r>
                    </a:p>
                    <a:p>
                      <a:pPr algn="ctr"/>
                      <a:endParaRPr lang="es-E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-5" y="186442"/>
            <a:ext cx="9144000" cy="885172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DETALLE DE TRABAJOS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81016"/>
              </p:ext>
            </p:extLst>
          </p:nvPr>
        </p:nvGraphicFramePr>
        <p:xfrm>
          <a:off x="1673633" y="4008630"/>
          <a:ext cx="5429914" cy="2317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3955"/>
                <a:gridCol w="1323955"/>
                <a:gridCol w="1391002"/>
                <a:gridCol w="1391002"/>
              </a:tblGrid>
              <a:tr h="748815">
                <a:tc>
                  <a:txBody>
                    <a:bodyPr/>
                    <a:lstStyle/>
                    <a:p>
                      <a:endParaRPr lang="es-E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PÁG. 16</a:t>
                      </a:r>
                    </a:p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(LIBRO)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TICKETS</a:t>
                      </a:r>
                      <a:r>
                        <a:rPr lang="es-ES" sz="1400" b="0" baseline="0" dirty="0" smtClean="0">
                          <a:solidFill>
                            <a:srgbClr val="000000"/>
                          </a:solidFill>
                        </a:rPr>
                        <a:t> Nº 4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ACTIVIDAD</a:t>
                      </a:r>
                    </a:p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CONTINENTES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SEMANA</a:t>
                      </a:r>
                      <a:r>
                        <a:rPr lang="es-ES" sz="1400" baseline="0" dirty="0" smtClean="0"/>
                        <a:t> DE TRABAJO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FECHA DE ENTREGA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06-JUNIO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06-JUNIO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12-JUNIO</a:t>
                      </a:r>
                      <a:endParaRPr lang="es-E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79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798049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“TICKETS Nº 2”</a:t>
            </a:r>
            <a:endParaRPr lang="es-ES" sz="4400" dirty="0">
              <a:solidFill>
                <a:srgbClr val="0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94072" y="2608629"/>
            <a:ext cx="2725011" cy="3139321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10)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 ESTEBAN ERICES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CONSTANZA JOFRE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JONATHAN MILLA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RAÚL OSORIO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MÁXIMO PARRA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ÁMBAR RUIZ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JOAQUIN VELASQUEZ</a:t>
            </a:r>
          </a:p>
        </p:txBody>
      </p:sp>
      <p:pic>
        <p:nvPicPr>
          <p:cNvPr id="6" name="Imagen 5" descr="Captura de pantalla 2021-06-15 a la(s) 14.53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t="22458" r="23059" b="11129"/>
          <a:stretch/>
        </p:blipFill>
        <p:spPr>
          <a:xfrm>
            <a:off x="542290" y="1312741"/>
            <a:ext cx="5051855" cy="499412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4857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“MI PLANO”</a:t>
            </a:r>
            <a:endParaRPr lang="es-ES" sz="4400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94072" y="2608629"/>
            <a:ext cx="2725011" cy="2585323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11)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CRISTOBAL GOMEZ</a:t>
            </a:r>
            <a:endParaRPr lang="es-ES" dirty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 JONATHAN MILLA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ISABELLA NAVARRETE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ISAAC REYES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LEONOR SACHETTI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ISABELLA VASQUEZ</a:t>
            </a:r>
          </a:p>
        </p:txBody>
      </p:sp>
      <p:pic>
        <p:nvPicPr>
          <p:cNvPr id="6" name="Imagen 5" descr="Captura de pantalla 2021-06-15 a la(s) 15.31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7" t="26612" r="29839" b="45093"/>
          <a:stretch/>
        </p:blipFill>
        <p:spPr>
          <a:xfrm>
            <a:off x="485206" y="1812152"/>
            <a:ext cx="5199800" cy="416652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6541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798049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“TICKETS MI PLANO”</a:t>
            </a:r>
            <a:endParaRPr lang="es-ES" sz="4400" dirty="0">
              <a:solidFill>
                <a:srgbClr val="000000"/>
              </a:solidFill>
            </a:endParaRPr>
          </a:p>
        </p:txBody>
      </p:sp>
      <p:pic>
        <p:nvPicPr>
          <p:cNvPr id="2" name="Imagen 1" descr="Captura de pantalla 2021-06-15 a la(s) 14.53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1" t="15217" r="31175" b="10130"/>
          <a:stretch/>
        </p:blipFill>
        <p:spPr>
          <a:xfrm>
            <a:off x="556561" y="1327009"/>
            <a:ext cx="4221666" cy="519388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5994072" y="2608629"/>
            <a:ext cx="2725011" cy="2031325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11)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DOMINIQUE BALBOA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MATILDA GACITUA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ISAAC REYES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LEONOR SACHETTI</a:t>
            </a:r>
          </a:p>
        </p:txBody>
      </p:sp>
    </p:spTree>
    <p:extLst>
      <p:ext uri="{BB962C8B-B14F-4D97-AF65-F5344CB8AC3E}">
        <p14:creationId xmlns:p14="http://schemas.microsoft.com/office/powerpoint/2010/main" val="196121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“ROSA DE LOS VIENTOS”</a:t>
            </a:r>
            <a:endParaRPr lang="es-ES" sz="4400" dirty="0">
              <a:solidFill>
                <a:srgbClr val="000000"/>
              </a:solidFill>
            </a:endParaRPr>
          </a:p>
        </p:txBody>
      </p:sp>
      <p:pic>
        <p:nvPicPr>
          <p:cNvPr id="6" name="Imagen 5" descr="7761a03a-a5e3-4dd7-97cb-f20fdac550d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8934" r="4656" b="5748"/>
          <a:stretch/>
        </p:blipFill>
        <p:spPr>
          <a:xfrm>
            <a:off x="613643" y="1909457"/>
            <a:ext cx="4766439" cy="440944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5994072" y="2608629"/>
            <a:ext cx="2725011" cy="230832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11)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MÓDULO 3 / PÁG. 21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CONSTANZA JOFRE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MÁXIMO PARRA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IGNACIO REYES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ISAAC REYES</a:t>
            </a:r>
          </a:p>
        </p:txBody>
      </p:sp>
    </p:spTree>
    <p:extLst>
      <p:ext uri="{BB962C8B-B14F-4D97-AF65-F5344CB8AC3E}">
        <p14:creationId xmlns:p14="http://schemas.microsoft.com/office/powerpoint/2010/main" val="380462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“PUNTOS CARDINALES”</a:t>
            </a:r>
            <a:endParaRPr lang="es-ES" sz="4400" dirty="0">
              <a:solidFill>
                <a:srgbClr val="000000"/>
              </a:solidFill>
            </a:endParaRPr>
          </a:p>
        </p:txBody>
      </p:sp>
      <p:pic>
        <p:nvPicPr>
          <p:cNvPr id="5" name="Imagen 4" descr="Captura de pantalla 2021-06-15 a la(s) 14.54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t="15927" r="17753" b="10130"/>
          <a:stretch/>
        </p:blipFill>
        <p:spPr>
          <a:xfrm>
            <a:off x="342499" y="1852730"/>
            <a:ext cx="5066126" cy="422583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5994072" y="2608629"/>
            <a:ext cx="2725011" cy="2585323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12)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CONSTANZA JOFRE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INAN LINCOPI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MÁXIMO PARRA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ISAAC REYES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LEONOR SACHETTI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6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“MAPA SUDAMÉRICA”</a:t>
            </a:r>
            <a:endParaRPr lang="es-ES" sz="4400" dirty="0">
              <a:solidFill>
                <a:srgbClr val="000000"/>
              </a:solidFill>
            </a:endParaRPr>
          </a:p>
        </p:txBody>
      </p:sp>
      <p:pic>
        <p:nvPicPr>
          <p:cNvPr id="6" name="Imagen 5" descr="Captura de pantalla 2021-06-15 a la(s) 14.54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t="21459" r="36013" b="21365"/>
          <a:stretch/>
        </p:blipFill>
        <p:spPr>
          <a:xfrm>
            <a:off x="599371" y="1610159"/>
            <a:ext cx="3861947" cy="496781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5994072" y="2608629"/>
            <a:ext cx="2725011" cy="1754327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13)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ESTEBAN ERICES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MÁXIMO PARRA</a:t>
            </a:r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6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798049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“PÁG. 16”</a:t>
            </a:r>
            <a:endParaRPr lang="es-ES" sz="4400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94072" y="2608629"/>
            <a:ext cx="2725011" cy="3416320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14)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MÓDULO 4 / PÁG. 16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MATÍAS BARRIGA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EMILIA CARRASCO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RODRIGO FERRER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ANTONELLA FRANCESCHI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IGNACIA MORALES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RAÚL OSORIO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MÁXIMO PARRA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ISAAC REYES</a:t>
            </a:r>
          </a:p>
        </p:txBody>
      </p:sp>
      <p:pic>
        <p:nvPicPr>
          <p:cNvPr id="6" name="Imagen 5" descr="1ae27280-4c8a-4251-9db4-f1e7f325bfb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16397" r="9146" b="4124"/>
          <a:stretch/>
        </p:blipFill>
        <p:spPr>
          <a:xfrm>
            <a:off x="978887" y="1402360"/>
            <a:ext cx="4418223" cy="498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835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“TICKETS Nº 4”</a:t>
            </a:r>
            <a:endParaRPr lang="es-ES" sz="4400" dirty="0">
              <a:solidFill>
                <a:srgbClr val="000000"/>
              </a:solidFill>
            </a:endParaRPr>
          </a:p>
        </p:txBody>
      </p:sp>
      <p:pic>
        <p:nvPicPr>
          <p:cNvPr id="5" name="Imagen 4" descr="TICKETS DE SALIDA Nº 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30" y="1614036"/>
            <a:ext cx="3797745" cy="513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5994072" y="2608629"/>
            <a:ext cx="2725011" cy="230832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14)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AYELEN AZOCAR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RAYEN BANDA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RODRIGO FERRER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RAÚL OSORIO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MÁXIMO PARRA</a:t>
            </a:r>
          </a:p>
        </p:txBody>
      </p:sp>
    </p:spTree>
    <p:extLst>
      <p:ext uri="{BB962C8B-B14F-4D97-AF65-F5344CB8AC3E}">
        <p14:creationId xmlns:p14="http://schemas.microsoft.com/office/powerpoint/2010/main" val="169931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49488"/>
            <a:ext cx="7583487" cy="850139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“EVALUACIÓN HISTORIA”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Captura de pantalla 2021-06-15 a la(s) 20.35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0" t="12687" r="36492" b="15319"/>
          <a:stretch/>
        </p:blipFill>
        <p:spPr>
          <a:xfrm>
            <a:off x="2248795" y="1137762"/>
            <a:ext cx="4603417" cy="556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010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457200" y="463655"/>
            <a:ext cx="8229600" cy="766103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</a:rPr>
              <a:t>“ACTIVIDAD CONTINENTES”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2" name="Imagen 1" descr="Captura de pantalla 2021-06-16 a la(s) 02.07.5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2" t="32453" r="33604" b="31867"/>
          <a:stretch/>
        </p:blipFill>
        <p:spPr>
          <a:xfrm>
            <a:off x="899517" y="1394329"/>
            <a:ext cx="4299169" cy="4903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5994072" y="2608629"/>
            <a:ext cx="2725011" cy="230832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(SEMANA 15)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AYELEN AZOCAR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RAYEN BANDA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RODRIGO FERRER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CONSTANZA JOFRE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IGNACIA MORALES</a:t>
            </a:r>
          </a:p>
        </p:txBody>
      </p:sp>
    </p:spTree>
    <p:extLst>
      <p:ext uri="{BB962C8B-B14F-4D97-AF65-F5344CB8AC3E}">
        <p14:creationId xmlns:p14="http://schemas.microsoft.com/office/powerpoint/2010/main" val="208413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BUZÓN ACT</a:t>
            </a:r>
            <a:r>
              <a:rPr lang="es-ES" dirty="0">
                <a:solidFill>
                  <a:srgbClr val="000000"/>
                </a:solidFill>
              </a:rPr>
              <a:t>I</a:t>
            </a:r>
            <a:r>
              <a:rPr lang="es-ES" dirty="0" smtClean="0">
                <a:solidFill>
                  <a:srgbClr val="000000"/>
                </a:solidFill>
              </a:rPr>
              <a:t>VIDADES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dirty="0" smtClean="0">
                <a:solidFill>
                  <a:srgbClr val="000000"/>
                </a:solidFill>
              </a:rPr>
              <a:t>(SEMANA 16)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96497" y="2143228"/>
            <a:ext cx="4685508" cy="34843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200" dirty="0" smtClean="0">
                <a:solidFill>
                  <a:srgbClr val="000000"/>
                </a:solidFill>
              </a:rPr>
              <a:t>“TAREAS ATRASADAS”</a:t>
            </a:r>
            <a:endParaRPr lang="es-ES" sz="32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SE PUEDEN ENVIAR TODAS LAS TAREAS ATRASADAS MENCIONADAS EN ESTE PPT.</a:t>
            </a: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FECHA MÁXIMA DE ENTREGA 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DOMINGO 20 DE JUNIO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5" y="1849370"/>
            <a:ext cx="3452562" cy="39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6-15 a la(s) 20.35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0" t="17316" r="36347" b="14856"/>
          <a:stretch/>
        </p:blipFill>
        <p:spPr>
          <a:xfrm>
            <a:off x="2156198" y="92610"/>
            <a:ext cx="4788611" cy="6614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902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6-15 a la(s) 20.35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4" t="10603" r="36926" b="17172"/>
          <a:stretch/>
        </p:blipFill>
        <p:spPr>
          <a:xfrm>
            <a:off x="2328164" y="92609"/>
            <a:ext cx="4828299" cy="6641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78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6-15 a la(s) 20.35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4" t="12918" r="36058" b="19718"/>
          <a:stretch/>
        </p:blipFill>
        <p:spPr>
          <a:xfrm>
            <a:off x="2301709" y="105838"/>
            <a:ext cx="4964907" cy="675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78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6-15 a la(s) 20.36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11992" r="36347" b="21107"/>
          <a:stretch/>
        </p:blipFill>
        <p:spPr>
          <a:xfrm>
            <a:off x="2433991" y="119067"/>
            <a:ext cx="4907438" cy="6628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789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15 a la(s) 20.36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6" t="11065" r="34177" b="21339"/>
          <a:stretch/>
        </p:blipFill>
        <p:spPr>
          <a:xfrm>
            <a:off x="2116512" y="119068"/>
            <a:ext cx="4993197" cy="662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004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15 a la(s) 20.36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t="10372" r="33599" b="45876"/>
          <a:stretch/>
        </p:blipFill>
        <p:spPr>
          <a:xfrm>
            <a:off x="1759352" y="767327"/>
            <a:ext cx="5754272" cy="4947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004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for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586">
            <a:off x="1214514" y="409185"/>
            <a:ext cx="6301250" cy="61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3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ción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865</TotalTime>
  <Words>350</Words>
  <Application>Microsoft Macintosh PowerPoint</Application>
  <PresentationFormat>Presentación en pantalla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Revolución</vt:lpstr>
      <vt:lpstr>RUTA DE TRABAJO (HISTORIA Y GEOGRAFÍA)</vt:lpstr>
      <vt:lpstr>“EVALUACIÓN HISTORIA”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“TICKETS Nº 2”</vt:lpstr>
      <vt:lpstr>“MI PLANO”</vt:lpstr>
      <vt:lpstr>“TICKETS MI PLANO”</vt:lpstr>
      <vt:lpstr>“ROSA DE LOS VIENTOS”</vt:lpstr>
      <vt:lpstr>“PUNTOS CARDINALES”</vt:lpstr>
      <vt:lpstr>“MAPA SUDAMÉRICA”</vt:lpstr>
      <vt:lpstr>“PÁG. 16”</vt:lpstr>
      <vt:lpstr>“TICKETS Nº 4”</vt:lpstr>
      <vt:lpstr>Presentación de PowerPoint</vt:lpstr>
      <vt:lpstr>BUZÓN ACTIVIDADES (SEMANA 16)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(LENGUAJE Y COMUNICACIÓN)</dc:title>
  <dc:creator>Camila astudillo</dc:creator>
  <cp:lastModifiedBy>Camila astudillo</cp:lastModifiedBy>
  <cp:revision>30</cp:revision>
  <dcterms:created xsi:type="dcterms:W3CDTF">2021-06-14T05:42:57Z</dcterms:created>
  <dcterms:modified xsi:type="dcterms:W3CDTF">2021-06-16T07:00:35Z</dcterms:modified>
</cp:coreProperties>
</file>