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8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82752-9A9B-5F42-A454-731489668B67}" type="datetimeFigureOut">
              <a:rPr lang="es-ES" smtClean="0"/>
              <a:t>16-06-21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E482A-F6FC-CB48-9DBF-C4FDCE6FDFD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91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‹Nr.›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‹Nr.›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ángu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/>
          </a:p>
        </p:txBody>
      </p:sp>
      <p:sp>
        <p:nvSpPr>
          <p:cNvPr id="7" name="Rectá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592886-E571-45D5-8B56-343DC94F8FA6}" type="slidenum">
              <a:rPr kumimoji="0" lang="en-US" smtClean="0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‹Nr.›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1" name="Marcador de pie de pá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_tradn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Arrastre la imagen al marcador de posición o haga clic en el icono para agregar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16-06-21</a:t>
            </a:fld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‹Nr.›</a:t>
            </a:fld>
            <a:endParaRPr kumimoji="0" lang="en-US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algn="l" eaLnBrk="1" latinLnBrk="0" hangingPunct="1"/>
            <a:fld id="{48D92626-37D2-4832-BF7A-BC283494A20D}" type="datetimeFigureOut">
              <a:rPr lang="en-US" smtClean="0"/>
              <a:t>16-06-21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8C592886-E571-45D5-8B56-343DC94F8FA6}" type="slidenum">
              <a:rPr kumimoji="0" lang="en-US" smtClean="0"/>
              <a:t>‹Nr.›</a:t>
            </a:fld>
            <a:endParaRPr kumimoji="0" lang="en-US" sz="1600" b="1" dirty="0">
              <a:solidFill>
                <a:schemeClr val="tx2">
                  <a:shade val="90000"/>
                </a:schemeClr>
              </a:solidFill>
              <a:effectLst/>
            </a:endParaRPr>
          </a:p>
        </p:txBody>
      </p:sp>
      <p:sp>
        <p:nvSpPr>
          <p:cNvPr id="22" name="Marcador de títu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3" name="Marcador de tex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596" y="222244"/>
            <a:ext cx="9051403" cy="1748997"/>
          </a:xfrm>
        </p:spPr>
        <p:txBody>
          <a:bodyPr>
            <a:normAutofit/>
          </a:bodyPr>
          <a:lstStyle/>
          <a:p>
            <a:pPr algn="ctr"/>
            <a:r>
              <a:rPr lang="es-ES" sz="6700" dirty="0" smtClean="0"/>
              <a:t>RUTA DE TRABAJO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800" dirty="0" smtClean="0"/>
              <a:t>(Lenguaje y Comunicación)</a:t>
            </a:r>
            <a:endParaRPr lang="es-ES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57424" y="6151858"/>
            <a:ext cx="3786575" cy="694363"/>
          </a:xfrm>
        </p:spPr>
        <p:txBody>
          <a:bodyPr>
            <a:normAutofit/>
          </a:bodyPr>
          <a:lstStyle/>
          <a:p>
            <a:r>
              <a:rPr lang="es-ES" sz="1800" dirty="0" smtClean="0"/>
              <a:t>2º BÁSICO</a:t>
            </a:r>
          </a:p>
          <a:p>
            <a:r>
              <a:rPr lang="es-ES" sz="1800" dirty="0" smtClean="0"/>
              <a:t>SEMANA 14 AL 18 DE JUNIO</a:t>
            </a:r>
            <a:endParaRPr lang="es-ES" sz="1800" dirty="0"/>
          </a:p>
        </p:txBody>
      </p:sp>
      <p:pic>
        <p:nvPicPr>
          <p:cNvPr id="4" name="Imagen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9" y="2113482"/>
            <a:ext cx="8792327" cy="403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745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TICKETS DE SALIDA Nº 23 Y 24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2.50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4231" r="29436" b="35152"/>
          <a:stretch/>
        </p:blipFill>
        <p:spPr>
          <a:xfrm>
            <a:off x="218981" y="1722712"/>
            <a:ext cx="5342971" cy="2321282"/>
          </a:xfrm>
          <a:prstGeom prst="rect">
            <a:avLst/>
          </a:prstGeom>
        </p:spPr>
      </p:pic>
      <p:pic>
        <p:nvPicPr>
          <p:cNvPr id="4" name="Imagen 3" descr="Captura de pantalla 2021-06-16 a la(s) 02.50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30362" r="29595" b="35407"/>
          <a:stretch/>
        </p:blipFill>
        <p:spPr>
          <a:xfrm>
            <a:off x="218981" y="4262981"/>
            <a:ext cx="5328373" cy="23504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24721" y="2477235"/>
            <a:ext cx="3157131" cy="258532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11)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AYELEN AZOCAR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DOMINIQUE BALBOA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ISAAC REYES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SACHETTI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0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chemeClr val="bg1"/>
                </a:solidFill>
              </a:rPr>
              <a:t>S. TRABADA </a:t>
            </a:r>
            <a:r>
              <a:rPr lang="es-ES" sz="4400" dirty="0" smtClean="0">
                <a:solidFill>
                  <a:schemeClr val="bg1"/>
                </a:solidFill>
              </a:rPr>
              <a:t>“TR”</a:t>
            </a:r>
            <a:endParaRPr lang="es-ES" sz="4400" dirty="0">
              <a:solidFill>
                <a:schemeClr val="bg1"/>
              </a:solidFill>
            </a:endParaRPr>
          </a:p>
        </p:txBody>
      </p:sp>
      <p:pic>
        <p:nvPicPr>
          <p:cNvPr id="2" name="Imagen 1" descr="Captura de pantalla 2021-06-16 a la(s) 03.02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4" t="33566" r="31863" b="21524"/>
          <a:stretch/>
        </p:blipFill>
        <p:spPr>
          <a:xfrm>
            <a:off x="793691" y="1653726"/>
            <a:ext cx="4381675" cy="50008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24721" y="2477235"/>
            <a:ext cx="3157131" cy="286232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11)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AYELEN AZOCAR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RODRIGO FERRER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IGNACIA MORALES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RA</a:t>
            </a:r>
            <a:r>
              <a:rPr lang="es-ES" dirty="0" smtClean="0">
                <a:solidFill>
                  <a:srgbClr val="000000"/>
                </a:solidFill>
              </a:rPr>
              <a:t>ÚL OSORIO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ISAAC REYES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TICKETS DE SALIDA Nº 25 Y 26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2.50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29307" r="31031" b="36462"/>
          <a:stretch/>
        </p:blipFill>
        <p:spPr>
          <a:xfrm>
            <a:off x="116785" y="1737311"/>
            <a:ext cx="5328375" cy="2335881"/>
          </a:xfrm>
          <a:prstGeom prst="rect">
            <a:avLst/>
          </a:prstGeom>
        </p:spPr>
      </p:pic>
      <p:pic>
        <p:nvPicPr>
          <p:cNvPr id="4" name="Imagen 3" descr="Captura de pantalla 2021-06-16 a la(s) 02.50.43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25203" r="31701" b="39363"/>
          <a:stretch/>
        </p:blipFill>
        <p:spPr>
          <a:xfrm>
            <a:off x="116785" y="4335978"/>
            <a:ext cx="5357570" cy="22920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24721" y="2477235"/>
            <a:ext cx="3157131" cy="2308324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12)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ISAAC REYES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</a:t>
            </a:r>
            <a:r>
              <a:rPr lang="es-ES" dirty="0" smtClean="0">
                <a:solidFill>
                  <a:srgbClr val="000000"/>
                </a:solidFill>
              </a:rPr>
              <a:t>SACHETTI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LUCKAS VERA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EL MEJOR AMIGO DEL HOMBRE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3.10.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t="23841" r="34611" b="9258"/>
          <a:stretch/>
        </p:blipFill>
        <p:spPr>
          <a:xfrm>
            <a:off x="171967" y="1772793"/>
            <a:ext cx="2698556" cy="49347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Imagen 3" descr="Captura de pantalla 2021-06-16 a la(s) 03.10.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27777" r="35913" b="9952"/>
          <a:stretch/>
        </p:blipFill>
        <p:spPr>
          <a:xfrm>
            <a:off x="2989576" y="1772792"/>
            <a:ext cx="2844066" cy="49347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n 4" descr="5743720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14" y="2243773"/>
            <a:ext cx="219456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1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S. TRABADA “CR”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3.13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1" t="27314" r="24629" b="21989"/>
          <a:stretch/>
        </p:blipFill>
        <p:spPr>
          <a:xfrm>
            <a:off x="343934" y="1719874"/>
            <a:ext cx="4055440" cy="49347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5374962" y="2530155"/>
            <a:ext cx="3157131" cy="2308324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13)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RAYEN BANDA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ISABELLA NAVARRETE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SACHETTI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FÁBULA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3.12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0" t="27319" r="25063" b="22222"/>
          <a:stretch/>
        </p:blipFill>
        <p:spPr>
          <a:xfrm>
            <a:off x="555585" y="1733106"/>
            <a:ext cx="4199163" cy="49214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5374962" y="2530155"/>
            <a:ext cx="3157131" cy="258532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13)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MAT</a:t>
            </a:r>
            <a:r>
              <a:rPr lang="es-ES" dirty="0" smtClean="0">
                <a:solidFill>
                  <a:srgbClr val="000000"/>
                </a:solidFill>
              </a:rPr>
              <a:t>ÍAS BARRIGA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CRISTÓBAL GÓMEZ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IGNACIA MORALES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ISAAC REYES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TICKETS DE SALIDA Nº 31 Y 32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3.16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0" t="36110" r="38952" b="38425"/>
          <a:stretch/>
        </p:blipFill>
        <p:spPr>
          <a:xfrm>
            <a:off x="171965" y="1852173"/>
            <a:ext cx="5357427" cy="2249066"/>
          </a:xfrm>
          <a:prstGeom prst="rect">
            <a:avLst/>
          </a:prstGeom>
        </p:spPr>
      </p:pic>
      <p:pic>
        <p:nvPicPr>
          <p:cNvPr id="4" name="Imagen 3" descr="Captura de pantalla 2021-06-16 a la(s) 03.16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23520" r="38662" b="51015"/>
          <a:stretch/>
        </p:blipFill>
        <p:spPr>
          <a:xfrm>
            <a:off x="171965" y="4259996"/>
            <a:ext cx="5357427" cy="22226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20413" y="2530155"/>
            <a:ext cx="3157131" cy="1477328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14)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MÁXIMO </a:t>
            </a:r>
            <a:r>
              <a:rPr lang="es-ES" dirty="0" smtClean="0">
                <a:solidFill>
                  <a:srgbClr val="000000"/>
                </a:solidFill>
              </a:rPr>
              <a:t>PARRA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24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TICKETS DE SALIDA Nº 33 Y 34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2" name="Imagen 1" descr="Captura de pantalla 2021-06-16 a la(s) 03.18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27548" r="38806" b="47683"/>
          <a:stretch/>
        </p:blipFill>
        <p:spPr>
          <a:xfrm>
            <a:off x="211653" y="1799253"/>
            <a:ext cx="5436794" cy="2328445"/>
          </a:xfrm>
          <a:prstGeom prst="rect">
            <a:avLst/>
          </a:prstGeom>
        </p:spPr>
      </p:pic>
      <p:pic>
        <p:nvPicPr>
          <p:cNvPr id="4" name="Imagen 3" descr="Captura de pantalla 2021-06-16 a la(s) 03.18.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45050" r="39385" b="32495"/>
          <a:stretch/>
        </p:blipFill>
        <p:spPr>
          <a:xfrm>
            <a:off x="211653" y="4359220"/>
            <a:ext cx="5436794" cy="20043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37950" y="2530155"/>
            <a:ext cx="3157131" cy="2862323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(</a:t>
            </a:r>
            <a:r>
              <a:rPr lang="es-ES" dirty="0" smtClean="0">
                <a:solidFill>
                  <a:srgbClr val="000000"/>
                </a:solidFill>
              </a:rPr>
              <a:t>SEMANA 15)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AYELEN AZOCAR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DOMINIQUE BALBOA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RODRIGO FERRER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CONSTANZA JOFRE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SACHETTI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JOAQU</a:t>
            </a:r>
            <a:r>
              <a:rPr lang="es-ES" dirty="0" smtClean="0">
                <a:solidFill>
                  <a:srgbClr val="000000"/>
                </a:solidFill>
              </a:rPr>
              <a:t>ÍN VELASQUEZ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2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97942" y="2943542"/>
            <a:ext cx="2976346" cy="2031325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DICTADO 1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07)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endParaRPr lang="es-ES" dirty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SACHETTI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0" y="326484"/>
            <a:ext cx="9144000" cy="1155254"/>
          </a:xfrm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s-ES" sz="4400" dirty="0" smtClean="0">
                <a:solidFill>
                  <a:srgbClr val="000000"/>
                </a:solidFill>
              </a:rPr>
              <a:t>       DICTADOS 1 Y 3</a:t>
            </a:r>
            <a:endParaRPr lang="es-ES" sz="4400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71290" y="2916715"/>
            <a:ext cx="2976346" cy="2308324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DICTADO 3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(SEMANA 15)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ALUMNOS PENDIENTES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  <a:p>
            <a:pPr algn="ctr"/>
            <a:endParaRPr lang="es-ES" dirty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AYEL</a:t>
            </a:r>
            <a:r>
              <a:rPr lang="es-ES" dirty="0" smtClean="0">
                <a:solidFill>
                  <a:srgbClr val="000000"/>
                </a:solidFill>
              </a:rPr>
              <a:t>EN AZOCAR</a:t>
            </a:r>
            <a:endParaRPr lang="es-ES" dirty="0" smtClean="0">
              <a:solidFill>
                <a:srgbClr val="000000"/>
              </a:solidFill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LEONOR SACHETTI</a:t>
            </a:r>
          </a:p>
          <a:p>
            <a:pPr algn="ctr"/>
            <a:endParaRPr lang="es-ES" dirty="0" smtClean="0">
              <a:solidFill>
                <a:srgbClr val="000000"/>
              </a:solidFill>
            </a:endParaRPr>
          </a:p>
        </p:txBody>
      </p:sp>
      <p:pic>
        <p:nvPicPr>
          <p:cNvPr id="8" name="Imagen 7" descr="BES_08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23" y="473792"/>
            <a:ext cx="2918339" cy="20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99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167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BUZÓN ACT</a:t>
            </a:r>
            <a:r>
              <a:rPr lang="es-ES" dirty="0">
                <a:solidFill>
                  <a:srgbClr val="000000"/>
                </a:solidFill>
              </a:rPr>
              <a:t>I</a:t>
            </a:r>
            <a:r>
              <a:rPr lang="es-ES" dirty="0" smtClean="0">
                <a:solidFill>
                  <a:srgbClr val="000000"/>
                </a:solidFill>
              </a:rPr>
              <a:t>VIDADES</a:t>
            </a:r>
            <a:br>
              <a:rPr lang="es-ES" dirty="0" smtClean="0">
                <a:solidFill>
                  <a:srgbClr val="000000"/>
                </a:solidFill>
              </a:rPr>
            </a:br>
            <a:r>
              <a:rPr lang="es-ES" dirty="0" smtClean="0">
                <a:solidFill>
                  <a:srgbClr val="000000"/>
                </a:solidFill>
              </a:rPr>
              <a:t>(SEMANA 16)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96497" y="2143228"/>
            <a:ext cx="4685508" cy="348437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3200" dirty="0" smtClean="0">
                <a:solidFill>
                  <a:srgbClr val="000000"/>
                </a:solidFill>
              </a:rPr>
              <a:t>“TAREAS ATRASADAS”</a:t>
            </a:r>
            <a:endParaRPr lang="es-ES" sz="32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SE PUEDEN ENVIAR TODAS LAS TAREAS ATRASADAS MENCIONADAS EN ESTE PPT.</a:t>
            </a:r>
          </a:p>
          <a:p>
            <a:pPr marL="0" indent="0" algn="ctr">
              <a:buNone/>
            </a:pPr>
            <a:endParaRPr lang="es-ES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FECHA MÁXIMA DE ENTREGA 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rgbClr val="000000"/>
                </a:solidFill>
              </a:rPr>
              <a:t>DOMINGO 20 DE JUNIO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 descr="icono de buzó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5" y="1849370"/>
            <a:ext cx="3452562" cy="39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6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8823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/>
              <a:t>EVALUACIÓN LECTURA DOMICILIARIA</a:t>
            </a:r>
            <a:br>
              <a:rPr lang="es-ES" sz="3200" dirty="0" smtClean="0"/>
            </a:br>
            <a:r>
              <a:rPr lang="es-ES" sz="3200" dirty="0" smtClean="0"/>
              <a:t> “UN PERRO CONFUNDIDO”</a:t>
            </a:r>
            <a:endParaRPr lang="es-ES" sz="3200" dirty="0"/>
          </a:p>
        </p:txBody>
      </p:sp>
      <p:pic>
        <p:nvPicPr>
          <p:cNvPr id="4" name="Imagen 3" descr="32236362._UY630_SR1200,630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2520" r="34064"/>
          <a:stretch/>
        </p:blipFill>
        <p:spPr>
          <a:xfrm>
            <a:off x="919896" y="1521427"/>
            <a:ext cx="2487362" cy="3340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21-06-14 a la(s) 00.02.07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27965" r="47197" b="16014"/>
          <a:stretch/>
        </p:blipFill>
        <p:spPr>
          <a:xfrm>
            <a:off x="4378537" y="1521427"/>
            <a:ext cx="4180115" cy="52409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8739" y="5252232"/>
            <a:ext cx="4061059" cy="1200329"/>
          </a:xfrm>
          <a:prstGeom prst="rect">
            <a:avLst/>
          </a:prstGeom>
          <a:solidFill>
            <a:schemeClr val="tx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FECHA MÁXIMA DE ENTREGA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LUNES 14 DE JUNIO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(23:59 HRS.)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8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21-06-14 a la(s) 00.03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25418" r="52984" b="14625"/>
          <a:stretch/>
        </p:blipFill>
        <p:spPr>
          <a:xfrm>
            <a:off x="118915" y="145527"/>
            <a:ext cx="4378677" cy="636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aptura de pantalla 2021-06-14 a la(s) 00.03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1" t="27270" r="20434" b="13699"/>
          <a:stretch/>
        </p:blipFill>
        <p:spPr>
          <a:xfrm>
            <a:off x="4669558" y="145527"/>
            <a:ext cx="4285940" cy="636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469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8823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/>
              <a:t>EVALUACIÓN LECTURA DOMICILIARIA</a:t>
            </a:r>
            <a:br>
              <a:rPr lang="es-ES" sz="3200" dirty="0" smtClean="0"/>
            </a:br>
            <a:r>
              <a:rPr lang="es-ES" sz="3200" dirty="0" smtClean="0"/>
              <a:t> “SAPO Y SEPO SON AMIGOS”</a:t>
            </a:r>
            <a:endParaRPr lang="es-ES" sz="3200" dirty="0"/>
          </a:p>
        </p:txBody>
      </p:sp>
      <p:pic>
        <p:nvPicPr>
          <p:cNvPr id="5" name="Imagen 4" descr="Captura de pantalla 2021-06-14 a la(s) 00.02.07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27965" r="47197" b="16014"/>
          <a:stretch/>
        </p:blipFill>
        <p:spPr>
          <a:xfrm>
            <a:off x="4378537" y="1521427"/>
            <a:ext cx="4180115" cy="52409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8739" y="5252232"/>
            <a:ext cx="4061059" cy="1200329"/>
          </a:xfrm>
          <a:prstGeom prst="rect">
            <a:avLst/>
          </a:prstGeom>
          <a:solidFill>
            <a:schemeClr val="tx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FECHA MÁXIMA DE ENTREGA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LUNES 14 DE JUNIO</a:t>
            </a: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(23:59 HRS.)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Imagen 6" descr="bg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2" t="19887" r="2486" b="5376"/>
          <a:stretch/>
        </p:blipFill>
        <p:spPr>
          <a:xfrm>
            <a:off x="504178" y="1521427"/>
            <a:ext cx="3398144" cy="349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359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1-06-14 a la(s) 00.13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27039" r="53707" b="18329"/>
          <a:stretch/>
        </p:blipFill>
        <p:spPr>
          <a:xfrm>
            <a:off x="185194" y="132297"/>
            <a:ext cx="4391767" cy="644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 descr="Captura de pantalla 2021-06-14 a la(s) 00.13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6" t="27039" r="21013" b="17634"/>
          <a:stretch/>
        </p:blipFill>
        <p:spPr>
          <a:xfrm>
            <a:off x="4709243" y="132296"/>
            <a:ext cx="4299168" cy="644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82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0720" y="2693813"/>
            <a:ext cx="3811791" cy="354123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ES" sz="3200" u="sng" dirty="0" smtClean="0">
                <a:solidFill>
                  <a:srgbClr val="000000"/>
                </a:solidFill>
              </a:rPr>
              <a:t>CLASE 35 Y 36</a:t>
            </a:r>
          </a:p>
          <a:p>
            <a:pPr marL="68580" indent="0" algn="ctr">
              <a:buNone/>
            </a:pPr>
            <a:endParaRPr lang="es-ES" sz="3200" dirty="0">
              <a:solidFill>
                <a:srgbClr val="000000"/>
              </a:solidFill>
            </a:endParaRPr>
          </a:p>
          <a:p>
            <a:pPr marL="68580" indent="0" algn="ctr">
              <a:buNone/>
            </a:pPr>
            <a:r>
              <a:rPr lang="es-ES" sz="3200" dirty="0" smtClean="0">
                <a:solidFill>
                  <a:srgbClr val="000000"/>
                </a:solidFill>
              </a:rPr>
              <a:t>PÁGINAS A TRABAJAR</a:t>
            </a:r>
          </a:p>
          <a:p>
            <a:pPr marL="68580" indent="0" algn="ctr">
              <a:buNone/>
            </a:pPr>
            <a:r>
              <a:rPr lang="es-ES" sz="2800" dirty="0" smtClean="0">
                <a:solidFill>
                  <a:srgbClr val="000000"/>
                </a:solidFill>
              </a:rPr>
              <a:t>39 - 44</a:t>
            </a:r>
            <a:endParaRPr lang="es-ES" sz="2800" dirty="0">
              <a:solidFill>
                <a:srgbClr val="000000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32729" y="15017"/>
            <a:ext cx="8201490" cy="14522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400" dirty="0">
                <a:solidFill>
                  <a:srgbClr val="000000"/>
                </a:solidFill>
              </a:rPr>
              <a:t>LIBRO LEO PRIMERO</a:t>
            </a:r>
            <a:r>
              <a:rPr lang="es-ES" sz="4400" dirty="0">
                <a:solidFill>
                  <a:srgbClr val="000000"/>
                </a:solidFill>
              </a:rPr>
              <a:t/>
            </a:r>
            <a:br>
              <a:rPr lang="es-ES" sz="4400" dirty="0">
                <a:solidFill>
                  <a:srgbClr val="000000"/>
                </a:solidFill>
              </a:rPr>
            </a:br>
            <a:r>
              <a:rPr lang="es-ES" sz="4400" dirty="0">
                <a:solidFill>
                  <a:srgbClr val="000000"/>
                </a:solidFill>
              </a:rPr>
              <a:t>2</a:t>
            </a:r>
            <a:r>
              <a:rPr lang="es-ES" sz="4400" dirty="0" smtClean="0">
                <a:solidFill>
                  <a:srgbClr val="000000"/>
                </a:solidFill>
              </a:rPr>
              <a:t>º </a:t>
            </a:r>
            <a:r>
              <a:rPr lang="es-ES" sz="4400" dirty="0">
                <a:solidFill>
                  <a:srgbClr val="000000"/>
                </a:solidFill>
              </a:rPr>
              <a:t>BÁSICO (TOMO 2</a:t>
            </a:r>
            <a:r>
              <a:rPr lang="es-ES" sz="4400" dirty="0" smtClean="0">
                <a:solidFill>
                  <a:srgbClr val="000000"/>
                </a:solidFill>
              </a:rPr>
              <a:t>)</a:t>
            </a:r>
            <a:endParaRPr lang="es-ES" sz="4400" dirty="0">
              <a:solidFill>
                <a:srgbClr val="000000"/>
              </a:solidFill>
            </a:endParaRPr>
          </a:p>
        </p:txBody>
      </p:sp>
      <p:pic>
        <p:nvPicPr>
          <p:cNvPr id="5" name="Imagen 4" descr="Captura de pantalla 2021-05-16 a la(s) 23.11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9649" r="32018" b="12690"/>
          <a:stretch/>
        </p:blipFill>
        <p:spPr>
          <a:xfrm rot="21345627">
            <a:off x="414952" y="1830034"/>
            <a:ext cx="3822306" cy="471701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174718" y="6053244"/>
            <a:ext cx="1116545" cy="42779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903579" y="1804737"/>
            <a:ext cx="1229895" cy="42485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0" y="0"/>
            <a:ext cx="156093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MARTES 15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for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586">
            <a:off x="1214514" y="409185"/>
            <a:ext cx="6301250" cy="61782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197100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MIÉRCOLES 16</a:t>
            </a:r>
          </a:p>
        </p:txBody>
      </p:sp>
    </p:spTree>
    <p:extLst>
      <p:ext uri="{BB962C8B-B14F-4D97-AF65-F5344CB8AC3E}">
        <p14:creationId xmlns:p14="http://schemas.microsoft.com/office/powerpoint/2010/main" val="419971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92828" y="1858264"/>
            <a:ext cx="7901374" cy="4346514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3200" dirty="0" smtClean="0"/>
              <a:t>1 EVALUACIÓN DIAGNÓSTICA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3200" dirty="0" smtClean="0"/>
              <a:t>1 EVALUACIÓN “</a:t>
            </a:r>
            <a:r>
              <a:rPr lang="es-ES" dirty="0" smtClean="0"/>
              <a:t>O. P.</a:t>
            </a:r>
            <a:r>
              <a:rPr lang="es-ES" sz="3200" dirty="0" smtClean="0"/>
              <a:t>”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dirty="0"/>
              <a:t>3</a:t>
            </a:r>
            <a:r>
              <a:rPr lang="es-ES" sz="3200" dirty="0" smtClean="0"/>
              <a:t> DICTADOS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dirty="0" smtClean="0"/>
              <a:t>13</a:t>
            </a:r>
            <a:r>
              <a:rPr lang="es-ES" sz="3200" dirty="0" smtClean="0"/>
              <a:t> TAREAS AL BUZÓN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dirty="0" smtClean="0"/>
              <a:t>2 LECTURAS DOMICILIARIAS</a:t>
            </a:r>
          </a:p>
          <a:p>
            <a:pPr>
              <a:lnSpc>
                <a:spcPct val="140000"/>
              </a:lnSpc>
              <a:buFont typeface="Arial"/>
              <a:buChar char="•"/>
            </a:pPr>
            <a:r>
              <a:rPr lang="es-ES" sz="3200" dirty="0" smtClean="0"/>
              <a:t>1 EVALUACIÓN FINAL</a:t>
            </a:r>
            <a:endParaRPr lang="es-ES" sz="3200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457200" y="358430"/>
            <a:ext cx="8229600" cy="1252728"/>
          </a:xfrm>
          <a:prstGeom prst="rect">
            <a:avLst/>
          </a:prstGeom>
          <a:ln w="38100" cap="flat" cmpd="sng" algn="ctr">
            <a:solidFill>
              <a:schemeClr val="accent2">
                <a:shade val="75000"/>
                <a:lumMod val="8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000000"/>
                </a:solidFill>
              </a:rPr>
              <a:t>INFORME (15-JUNIO)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9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678808"/>
              </p:ext>
            </p:extLst>
          </p:nvPr>
        </p:nvGraphicFramePr>
        <p:xfrm>
          <a:off x="-5" y="1344683"/>
          <a:ext cx="9143995" cy="23528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285"/>
                <a:gridCol w="1306285"/>
                <a:gridCol w="1306285"/>
                <a:gridCol w="1306285"/>
                <a:gridCol w="1306285"/>
                <a:gridCol w="1306285"/>
                <a:gridCol w="1306285"/>
              </a:tblGrid>
              <a:tr h="784276">
                <a:tc>
                  <a:txBody>
                    <a:bodyPr/>
                    <a:lstStyle/>
                    <a:p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smtClean="0"/>
                        <a:t>TICKET`S</a:t>
                      </a:r>
                      <a:endParaRPr lang="es-ES" sz="1400" b="0" dirty="0" smtClean="0"/>
                    </a:p>
                    <a:p>
                      <a:pPr algn="ctr"/>
                      <a:r>
                        <a:rPr lang="es-ES" sz="1400" b="0" smtClean="0"/>
                        <a:t> 23 Y 24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solidFill>
                            <a:schemeClr val="tx1"/>
                          </a:solidFill>
                        </a:rPr>
                        <a:t>S.</a:t>
                      </a:r>
                      <a:r>
                        <a:rPr lang="es-E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400" b="0" baseline="0" dirty="0" smtClean="0">
                          <a:solidFill>
                            <a:schemeClr val="tx1"/>
                          </a:solidFill>
                        </a:rPr>
                        <a:t>TRABADA</a:t>
                      </a:r>
                    </a:p>
                    <a:p>
                      <a:pPr algn="ctr"/>
                      <a:r>
                        <a:rPr lang="es-ES" sz="1400" b="0" baseline="0" dirty="0" smtClean="0">
                          <a:solidFill>
                            <a:schemeClr val="tx1"/>
                          </a:solidFill>
                        </a:rPr>
                        <a:t>“TR”</a:t>
                      </a:r>
                      <a:endParaRPr lang="es-ES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E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TICKET`S</a:t>
                      </a:r>
                    </a:p>
                    <a:p>
                      <a:pPr algn="ctr"/>
                      <a:r>
                        <a:rPr lang="es-ES" sz="1400" b="0" dirty="0" smtClean="0"/>
                        <a:t> 25 Y 26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EL</a:t>
                      </a:r>
                      <a:r>
                        <a:rPr lang="es-ES" sz="1400" b="0" baseline="0" dirty="0" smtClean="0"/>
                        <a:t> MEJOR AMIGO DEL HOMBRE</a:t>
                      </a:r>
                      <a:endParaRPr lang="es-E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smtClean="0"/>
                        <a:t>S.</a:t>
                      </a:r>
                      <a:r>
                        <a:rPr lang="es-ES" sz="1400" b="0" baseline="0" smtClean="0"/>
                        <a:t> TRABADA</a:t>
                      </a:r>
                    </a:p>
                    <a:p>
                      <a:pPr algn="ctr"/>
                      <a:r>
                        <a:rPr lang="es-ES" sz="1400" b="0" baseline="0" smtClean="0"/>
                        <a:t>“CR”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FÁBULA</a:t>
                      </a:r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SEMANA</a:t>
                      </a:r>
                      <a:r>
                        <a:rPr lang="es-ES" sz="1400" baseline="0" dirty="0" smtClean="0"/>
                        <a:t> DE TRABAJO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</a:t>
                      </a:r>
                      <a:endParaRPr lang="es-ES" dirty="0"/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FECHA DE ENTREGA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16-MAYO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16-MAYO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19-MAYO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23-MAYO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30-MAYO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 smtClean="0"/>
                        <a:t>28-MAYO</a:t>
                      </a:r>
                    </a:p>
                    <a:p>
                      <a:pPr algn="ctr"/>
                      <a:endParaRPr lang="es-E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ítulo 2"/>
          <p:cNvSpPr txBox="1">
            <a:spLocks/>
          </p:cNvSpPr>
          <p:nvPr/>
        </p:nvSpPr>
        <p:spPr>
          <a:xfrm>
            <a:off x="-5" y="186442"/>
            <a:ext cx="9144000" cy="885172"/>
          </a:xfrm>
          <a:prstGeom prst="rect">
            <a:avLst/>
          </a:prstGeom>
          <a:ln w="38100" cap="flat" cmpd="sng" algn="ctr">
            <a:solidFill>
              <a:schemeClr val="accent2">
                <a:shade val="75000"/>
                <a:lumMod val="80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DETALLE DE TRABAJOS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50032"/>
              </p:ext>
            </p:extLst>
          </p:nvPr>
        </p:nvGraphicFramePr>
        <p:xfrm>
          <a:off x="2163079" y="4184847"/>
          <a:ext cx="3918855" cy="23528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285"/>
                <a:gridCol w="1306285"/>
                <a:gridCol w="1306285"/>
              </a:tblGrid>
              <a:tr h="784276">
                <a:tc>
                  <a:txBody>
                    <a:bodyPr/>
                    <a:lstStyle/>
                    <a:p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TICKET`S</a:t>
                      </a:r>
                    </a:p>
                    <a:p>
                      <a:pPr algn="ctr"/>
                      <a:r>
                        <a:rPr lang="es-ES" sz="1400" b="0" dirty="0" smtClean="0"/>
                        <a:t> 31 Y 32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TICKET`S</a:t>
                      </a:r>
                    </a:p>
                    <a:p>
                      <a:pPr algn="ctr"/>
                      <a:r>
                        <a:rPr lang="es-ES" sz="1400" b="0" dirty="0" smtClean="0"/>
                        <a:t> 33 Y 34</a:t>
                      </a:r>
                      <a:endParaRPr lang="es-ES" sz="1400" b="0" dirty="0"/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SEMANA</a:t>
                      </a:r>
                      <a:r>
                        <a:rPr lang="es-ES" sz="1400" baseline="0" dirty="0" smtClean="0"/>
                        <a:t> DE TRABAJO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15</a:t>
                      </a:r>
                      <a:endParaRPr lang="es-ES" dirty="0"/>
                    </a:p>
                  </a:txBody>
                  <a:tcPr/>
                </a:tc>
              </a:tr>
              <a:tr h="78427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FECHA DE ENTREGA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02-JUNIO</a:t>
                      </a: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smtClean="0"/>
                        <a:t>11-JUNIO</a:t>
                      </a:r>
                      <a:endParaRPr lang="es-E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989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Aventura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Fundición.thmx</Template>
  <TotalTime>231</TotalTime>
  <Words>389</Words>
  <Application>Microsoft Macintosh PowerPoint</Application>
  <PresentationFormat>Presentación en pantalla (4:3)</PresentationFormat>
  <Paragraphs>142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Fundición</vt:lpstr>
      <vt:lpstr>RUTA DE TRABAJO (Lenguaje y Comunicación)</vt:lpstr>
      <vt:lpstr>EVALUACIÓN LECTURA DOMICILIARIA  “UN PERRO CONFUNDIDO”</vt:lpstr>
      <vt:lpstr>Presentación de PowerPoint</vt:lpstr>
      <vt:lpstr>EVALUACIÓN LECTURA DOMICILIARIA  “SAPO Y SEPO SON AMIGOS”</vt:lpstr>
      <vt:lpstr>Presentación de PowerPoint</vt:lpstr>
      <vt:lpstr>LIBRO LEO PRIMERO 2º BÁSICO (TOMO 2)</vt:lpstr>
      <vt:lpstr>Presentación de PowerPoint</vt:lpstr>
      <vt:lpstr>Presentación de PowerPoint</vt:lpstr>
      <vt:lpstr>Presentación de PowerPoint</vt:lpstr>
      <vt:lpstr>TICKETS DE SALIDA Nº 23 Y 24</vt:lpstr>
      <vt:lpstr>S. TRABADA “TR”</vt:lpstr>
      <vt:lpstr>TICKETS DE SALIDA Nº 25 Y 26</vt:lpstr>
      <vt:lpstr>EL MEJOR AMIGO DEL HOMBRE</vt:lpstr>
      <vt:lpstr>S. TRABADA “CR”</vt:lpstr>
      <vt:lpstr>FÁBULA</vt:lpstr>
      <vt:lpstr>TICKETS DE SALIDA Nº 31 Y 32</vt:lpstr>
      <vt:lpstr>TICKETS DE SALIDA Nº 33 Y 34</vt:lpstr>
      <vt:lpstr>       DICTADOS 1 Y 3</vt:lpstr>
      <vt:lpstr>BUZÓN ACTIVIDADES (SEMANA 16)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RUTA DE TRABAJO (Lenguaje y Comunicación)</dc:title>
  <dc:creator>Camila astudillo</dc:creator>
  <cp:lastModifiedBy>Camila astudillo</cp:lastModifiedBy>
  <cp:revision>19</cp:revision>
  <dcterms:created xsi:type="dcterms:W3CDTF">2021-06-14T03:54:30Z</dcterms:created>
  <dcterms:modified xsi:type="dcterms:W3CDTF">2021-06-16T07:32:52Z</dcterms:modified>
</cp:coreProperties>
</file>