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0" r:id="rId4"/>
    <p:sldId id="265" r:id="rId5"/>
    <p:sldId id="263" r:id="rId6"/>
    <p:sldId id="267" r:id="rId7"/>
    <p:sldId id="266" r:id="rId8"/>
    <p:sldId id="269" r:id="rId9"/>
    <p:sldId id="264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2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_tradnl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10-06-21</a:t>
            </a:fld>
            <a:endParaRPr lang="en-US"/>
          </a:p>
        </p:txBody>
      </p:sp>
      <p:sp>
        <p:nvSpPr>
          <p:cNvPr id="20" name="Marcador de pie de pá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Marcador de número de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10-06-21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10-06-21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10-06-21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10-06-21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10" name="Rectá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10-06-21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10-06-21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10-06-21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10-06-21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6" name="Rectá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10-06-21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10-06-21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  <p:sp>
        <p:nvSpPr>
          <p:cNvPr id="8" name="Rectá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_tradnl" smtClean="0"/>
              <a:t>Arrastre la imagen al marcador de posición o haga clic en el icono para agregar</a:t>
            </a:r>
            <a:endParaRPr kumimoji="0" lang="en-US" dirty="0"/>
          </a:p>
        </p:txBody>
      </p:sp>
      <p:sp>
        <p:nvSpPr>
          <p:cNvPr id="9" name="Proce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cular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i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á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Marcador de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_tradnl" smtClean="0"/>
              <a:t>Segundo nivel</a:t>
            </a:r>
          </a:p>
          <a:p>
            <a:pPr lvl="2" eaLnBrk="1" latinLnBrk="0" hangingPunct="1"/>
            <a:r>
              <a:rPr kumimoji="0" lang="es-ES_tradnl" smtClean="0"/>
              <a:t>Tercer nivel</a:t>
            </a:r>
          </a:p>
          <a:p>
            <a:pPr lvl="3" eaLnBrk="1" latinLnBrk="0" hangingPunct="1"/>
            <a:r>
              <a:rPr kumimoji="0" lang="es-ES_tradnl" smtClean="0"/>
              <a:t>Cuarto nivel</a:t>
            </a:r>
          </a:p>
          <a:p>
            <a:pPr lvl="4" eaLnBrk="1" latinLnBrk="0" hangingPunct="1"/>
            <a:r>
              <a:rPr kumimoji="0" lang="es-ES_tradnl" smtClean="0"/>
              <a:t>Quinto nivel</a:t>
            </a:r>
            <a:endParaRPr kumimoji="0" lang="en-US"/>
          </a:p>
        </p:txBody>
      </p:sp>
      <p:sp>
        <p:nvSpPr>
          <p:cNvPr id="24" name="Marcador de fech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10-06-21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Marcador de pie de pá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Marcador de número de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‹Nr.›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á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3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6028" y="359898"/>
            <a:ext cx="8147971" cy="1472184"/>
          </a:xfrm>
        </p:spPr>
        <p:txBody>
          <a:bodyPr/>
          <a:lstStyle/>
          <a:p>
            <a:pPr algn="ctr"/>
            <a:r>
              <a:rPr lang="es-ES" sz="6000" dirty="0" smtClean="0"/>
              <a:t>RUTA DE TRABAJO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2800" dirty="0" smtClean="0"/>
              <a:t>(CIENCIAS NATURALES)</a:t>
            </a:r>
            <a:endParaRPr lang="es-ES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934122" y="6145198"/>
            <a:ext cx="4209878" cy="753295"/>
          </a:xfrm>
        </p:spPr>
        <p:txBody>
          <a:bodyPr>
            <a:normAutofit/>
          </a:bodyPr>
          <a:lstStyle/>
          <a:p>
            <a:pPr algn="r"/>
            <a:r>
              <a:rPr lang="es-ES" sz="1800" dirty="0" smtClean="0"/>
              <a:t>1º B</a:t>
            </a:r>
            <a:r>
              <a:rPr lang="es-ES" sz="1800" dirty="0" smtClean="0"/>
              <a:t>ÁSICO</a:t>
            </a:r>
          </a:p>
          <a:p>
            <a:pPr algn="r"/>
            <a:r>
              <a:rPr lang="es-ES" sz="1800" dirty="0" smtClean="0"/>
              <a:t>SEMANA 07 AL 11 JUNIO</a:t>
            </a:r>
            <a:endParaRPr lang="es-ES" sz="1800" dirty="0"/>
          </a:p>
        </p:txBody>
      </p:sp>
      <p:pic>
        <p:nvPicPr>
          <p:cNvPr id="4" name="Imagen 3" descr="imag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422" y="1980125"/>
            <a:ext cx="7571566" cy="39744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61407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58911" y="461233"/>
            <a:ext cx="5257866" cy="1143000"/>
          </a:xfrm>
        </p:spPr>
        <p:txBody>
          <a:bodyPr/>
          <a:lstStyle/>
          <a:p>
            <a:r>
              <a:rPr lang="es-ES" dirty="0" smtClean="0"/>
              <a:t>TICKETS DE SALIDA</a:t>
            </a:r>
            <a:endParaRPr lang="es-ES" dirty="0"/>
          </a:p>
        </p:txBody>
      </p:sp>
      <p:pic>
        <p:nvPicPr>
          <p:cNvPr id="4" name="Marcador de contenido 3" descr="icono de buzón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0" t="2911" r="4518"/>
          <a:stretch/>
        </p:blipFill>
        <p:spPr>
          <a:xfrm>
            <a:off x="7288745" y="396894"/>
            <a:ext cx="1096602" cy="1170837"/>
          </a:xfrm>
        </p:spPr>
      </p:pic>
      <p:pic>
        <p:nvPicPr>
          <p:cNvPr id="5" name="Imagen 4" descr="tickets ciencias 1º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76" y="1567731"/>
            <a:ext cx="7982958" cy="3912596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" y="5741735"/>
            <a:ext cx="8981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FECHA M</a:t>
            </a:r>
            <a:r>
              <a:rPr lang="es-ES" sz="2800" dirty="0" smtClean="0"/>
              <a:t>ÁXIMA DE ENTREGA: DOMINGO 13 DE JUNIO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424702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nta curvada hacia abajo 3"/>
          <p:cNvSpPr/>
          <p:nvPr/>
        </p:nvSpPr>
        <p:spPr>
          <a:xfrm>
            <a:off x="394330" y="965776"/>
            <a:ext cx="8316722" cy="4974406"/>
          </a:xfrm>
          <a:prstGeom prst="ellipseRibbon">
            <a:avLst/>
          </a:prstGeom>
          <a:ln w="28575" cmpd="sng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solidFill>
                  <a:srgbClr val="000000"/>
                </a:solidFill>
              </a:rPr>
              <a:t>EVALUACIÓN FINAL DE </a:t>
            </a:r>
            <a:r>
              <a:rPr lang="es-ES" sz="3200" dirty="0" smtClean="0">
                <a:solidFill>
                  <a:srgbClr val="000000"/>
                </a:solidFill>
              </a:rPr>
              <a:t>CIENCIAS</a:t>
            </a:r>
            <a:endParaRPr lang="es-ES" sz="3200" dirty="0" smtClean="0">
              <a:solidFill>
                <a:srgbClr val="000000"/>
              </a:solidFill>
            </a:endParaRPr>
          </a:p>
          <a:p>
            <a:pPr algn="ctr"/>
            <a:endParaRPr lang="es-ES" sz="3200" dirty="0">
              <a:solidFill>
                <a:srgbClr val="000000"/>
              </a:solidFill>
            </a:endParaRPr>
          </a:p>
          <a:p>
            <a:pPr algn="ctr"/>
            <a:r>
              <a:rPr lang="es-ES" sz="3200" dirty="0" smtClean="0">
                <a:solidFill>
                  <a:srgbClr val="000000"/>
                </a:solidFill>
              </a:rPr>
              <a:t>VIERNES</a:t>
            </a:r>
            <a:r>
              <a:rPr lang="es-ES" sz="3200" dirty="0" smtClean="0">
                <a:solidFill>
                  <a:srgbClr val="000000"/>
                </a:solidFill>
              </a:rPr>
              <a:t> 18 </a:t>
            </a:r>
            <a:r>
              <a:rPr lang="es-ES" sz="3200" dirty="0" smtClean="0">
                <a:solidFill>
                  <a:srgbClr val="000000"/>
                </a:solidFill>
              </a:rPr>
              <a:t>DE JUNIO</a:t>
            </a:r>
            <a:endParaRPr lang="es-ES" sz="3200" dirty="0">
              <a:solidFill>
                <a:srgbClr val="000000"/>
              </a:solidFill>
            </a:endParaRPr>
          </a:p>
        </p:txBody>
      </p:sp>
      <p:sp>
        <p:nvSpPr>
          <p:cNvPr id="5" name="Estrella de 5 puntas 4"/>
          <p:cNvSpPr/>
          <p:nvPr/>
        </p:nvSpPr>
        <p:spPr>
          <a:xfrm>
            <a:off x="0" y="469658"/>
            <a:ext cx="1190539" cy="992235"/>
          </a:xfrm>
          <a:prstGeom prst="star5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Estrella de 5 puntas 5"/>
          <p:cNvSpPr/>
          <p:nvPr/>
        </p:nvSpPr>
        <p:spPr>
          <a:xfrm>
            <a:off x="7953461" y="469658"/>
            <a:ext cx="1190539" cy="992235"/>
          </a:xfrm>
          <a:prstGeom prst="star5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Estrella de 5 puntas 6"/>
          <p:cNvSpPr/>
          <p:nvPr/>
        </p:nvSpPr>
        <p:spPr>
          <a:xfrm>
            <a:off x="2216001" y="5292179"/>
            <a:ext cx="1190539" cy="992235"/>
          </a:xfrm>
          <a:prstGeom prst="star5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Estrella de 5 puntas 7"/>
          <p:cNvSpPr/>
          <p:nvPr/>
        </p:nvSpPr>
        <p:spPr>
          <a:xfrm>
            <a:off x="5814074" y="5292179"/>
            <a:ext cx="1190539" cy="992235"/>
          </a:xfrm>
          <a:prstGeom prst="star5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7384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3452" y="331249"/>
            <a:ext cx="7645905" cy="1970735"/>
          </a:xfrm>
        </p:spPr>
        <p:txBody>
          <a:bodyPr/>
          <a:lstStyle/>
          <a:p>
            <a:r>
              <a:rPr lang="es-ES" u="sng" dirty="0" smtClean="0"/>
              <a:t>DISERTACIÓN:</a:t>
            </a:r>
            <a:r>
              <a:rPr lang="es-ES" dirty="0" smtClean="0"/>
              <a:t> “LOS ANIMALES</a:t>
            </a:r>
            <a:br>
              <a:rPr lang="es-ES" dirty="0" smtClean="0"/>
            </a:br>
            <a:r>
              <a:rPr lang="es-ES" dirty="0" smtClean="0"/>
              <a:t> Y SUS CARACTERÍSTICAS”</a:t>
            </a:r>
            <a:endParaRPr lang="es-ES" dirty="0"/>
          </a:p>
        </p:txBody>
      </p:sp>
      <p:pic>
        <p:nvPicPr>
          <p:cNvPr id="4" name="Imagen 3" descr="conjunto-animales-felices-divertidos-dibujos-animados_74855-5855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00" y="2412720"/>
            <a:ext cx="8107262" cy="37705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57551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100746" y="2394594"/>
            <a:ext cx="49473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DESARROLLAREMOS </a:t>
            </a:r>
            <a:r>
              <a:rPr lang="es-ES" sz="3600" dirty="0" smtClean="0"/>
              <a:t>LAS PÁGS. </a:t>
            </a:r>
            <a:r>
              <a:rPr lang="es-ES" sz="3600" dirty="0" smtClean="0"/>
              <a:t>32, 33, </a:t>
            </a:r>
          </a:p>
          <a:p>
            <a:pPr algn="ctr"/>
            <a:r>
              <a:rPr lang="es-ES" sz="3600" dirty="0" smtClean="0"/>
              <a:t>34, 36, 37 Y 38</a:t>
            </a:r>
            <a:endParaRPr lang="es-ES" sz="3600" dirty="0" smtClean="0"/>
          </a:p>
          <a:p>
            <a:pPr algn="ctr"/>
            <a:endParaRPr lang="es-ES" sz="3600" dirty="0" smtClean="0"/>
          </a:p>
          <a:p>
            <a:pPr algn="ctr"/>
            <a:r>
              <a:rPr lang="es-ES" dirty="0" smtClean="0"/>
              <a:t>DEL TEXTO CIENCIAS NATURALES </a:t>
            </a:r>
          </a:p>
          <a:p>
            <a:pPr algn="ctr"/>
            <a:r>
              <a:rPr lang="es-ES" dirty="0" smtClean="0"/>
              <a:t>(DEL MINISTERIO)</a:t>
            </a:r>
          </a:p>
          <a:p>
            <a:pPr algn="ctr"/>
            <a:endParaRPr lang="es-ES" dirty="0"/>
          </a:p>
          <a:p>
            <a:pPr algn="ctr"/>
            <a:endParaRPr lang="es-ES" dirty="0" smtClean="0"/>
          </a:p>
        </p:txBody>
      </p:sp>
      <p:pic>
        <p:nvPicPr>
          <p:cNvPr id="5" name="Imagen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1" t="3000" r="9333" b="32499"/>
          <a:stretch/>
        </p:blipFill>
        <p:spPr bwMode="auto">
          <a:xfrm>
            <a:off x="952123" y="1812483"/>
            <a:ext cx="3280905" cy="45378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7" name="Conector recto de flecha 6"/>
          <p:cNvCxnSpPr/>
          <p:nvPr/>
        </p:nvCxnSpPr>
        <p:spPr>
          <a:xfrm flipV="1">
            <a:off x="3472407" y="1162294"/>
            <a:ext cx="1706439" cy="10583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4325627" y="449814"/>
            <a:ext cx="239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Nº 1 ES DE COLOR VERDE</a:t>
            </a:r>
            <a:endParaRPr lang="es-ES" dirty="0"/>
          </a:p>
        </p:txBody>
      </p:sp>
      <p:sp>
        <p:nvSpPr>
          <p:cNvPr id="10" name="Elipse 9"/>
          <p:cNvSpPr/>
          <p:nvPr/>
        </p:nvSpPr>
        <p:spPr>
          <a:xfrm>
            <a:off x="2870522" y="2116769"/>
            <a:ext cx="687867" cy="952546"/>
          </a:xfrm>
          <a:prstGeom prst="ellipse">
            <a:avLst/>
          </a:prstGeom>
          <a:noFill/>
          <a:ln w="38100" cmpd="sng"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9006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s-IS" sz="5400" dirty="0" smtClean="0"/>
              <a:t>“SERES VIVOS”</a:t>
            </a:r>
            <a:endParaRPr lang="es-ES" sz="5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03768" y="1984471"/>
            <a:ext cx="7729920" cy="3523059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s-ES" sz="2800" dirty="0" smtClean="0"/>
              <a:t>¿CU</a:t>
            </a:r>
            <a:r>
              <a:rPr lang="is-IS" sz="2800" dirty="0" smtClean="0"/>
              <a:t>Á</a:t>
            </a:r>
            <a:r>
              <a:rPr lang="es-ES" sz="2800" dirty="0" smtClean="0"/>
              <a:t>LES SON LAS NECESIDADES B</a:t>
            </a:r>
            <a:r>
              <a:rPr lang="es-ES" sz="2800" dirty="0" smtClean="0"/>
              <a:t>ÁSICAS QUE NECESITAN TODOS LOS SERES VIVOS?</a:t>
            </a:r>
            <a:endParaRPr lang="es-ES" sz="2800" dirty="0"/>
          </a:p>
        </p:txBody>
      </p:sp>
      <p:pic>
        <p:nvPicPr>
          <p:cNvPr id="4" name="Imagen 3" descr="descarga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756" y="3347140"/>
            <a:ext cx="6779526" cy="3094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790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3773899" y="66150"/>
            <a:ext cx="3386421" cy="687949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AMBIENTE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5612620" y="1257347"/>
            <a:ext cx="3386421" cy="6345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SERES INERTES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1944546" y="1257347"/>
            <a:ext cx="3386421" cy="6345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SERES VIVOS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284684" y="2547512"/>
            <a:ext cx="2678436" cy="640871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CARACTER</a:t>
            </a:r>
            <a:r>
              <a:rPr lang="es-ES" dirty="0" smtClean="0">
                <a:solidFill>
                  <a:schemeClr val="tx1"/>
                </a:solidFill>
              </a:rPr>
              <a:t>ÍSTICAS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3386422" y="2547512"/>
            <a:ext cx="2678436" cy="640871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NECESIDADES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847159" y="3665688"/>
            <a:ext cx="2235014" cy="633999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NACEN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3856301" y="5703593"/>
            <a:ext cx="2235014" cy="593793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OX</a:t>
            </a:r>
            <a:r>
              <a:rPr lang="es-ES" dirty="0" smtClean="0">
                <a:solidFill>
                  <a:schemeClr val="tx1"/>
                </a:solidFill>
              </a:rPr>
              <a:t>ÍGENO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3856301" y="4737817"/>
            <a:ext cx="2235014" cy="60702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ALIMENTO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3856301" y="3665688"/>
            <a:ext cx="2235014" cy="633999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AGUA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847159" y="4737817"/>
            <a:ext cx="2235014" cy="60702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CRECEN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847159" y="5703593"/>
            <a:ext cx="2235014" cy="593793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MUEREN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H="1">
            <a:off x="4166886" y="806505"/>
            <a:ext cx="806922" cy="45084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5734153" y="806505"/>
            <a:ext cx="965659" cy="45084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>
            <a:off x="2447219" y="1891862"/>
            <a:ext cx="1058257" cy="6556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3773899" y="1891862"/>
            <a:ext cx="965659" cy="6556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ector angular 25"/>
          <p:cNvCxnSpPr>
            <a:endCxn id="9" idx="1"/>
          </p:cNvCxnSpPr>
          <p:nvPr/>
        </p:nvCxnSpPr>
        <p:spPr>
          <a:xfrm rot="16200000" flipH="1">
            <a:off x="257922" y="3393450"/>
            <a:ext cx="794303" cy="38417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ctor angular 26"/>
          <p:cNvCxnSpPr/>
          <p:nvPr/>
        </p:nvCxnSpPr>
        <p:spPr>
          <a:xfrm rot="16200000" flipH="1">
            <a:off x="35678" y="4250722"/>
            <a:ext cx="1238791" cy="384173"/>
          </a:xfrm>
          <a:prstGeom prst="bentConnector3">
            <a:avLst>
              <a:gd name="adj1" fmla="val 10019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 angular 30"/>
          <p:cNvCxnSpPr/>
          <p:nvPr/>
        </p:nvCxnSpPr>
        <p:spPr>
          <a:xfrm rot="16200000" flipH="1">
            <a:off x="35678" y="5300687"/>
            <a:ext cx="1238791" cy="384173"/>
          </a:xfrm>
          <a:prstGeom prst="bentConnector3">
            <a:avLst>
              <a:gd name="adj1" fmla="val 10019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ector angular 31"/>
          <p:cNvCxnSpPr/>
          <p:nvPr/>
        </p:nvCxnSpPr>
        <p:spPr>
          <a:xfrm rot="16200000" flipH="1">
            <a:off x="3300411" y="3393450"/>
            <a:ext cx="794303" cy="38417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ector angular 32"/>
          <p:cNvCxnSpPr/>
          <p:nvPr/>
        </p:nvCxnSpPr>
        <p:spPr>
          <a:xfrm rot="16200000" flipH="1">
            <a:off x="3078167" y="4250722"/>
            <a:ext cx="1238791" cy="384173"/>
          </a:xfrm>
          <a:prstGeom prst="bentConnector3">
            <a:avLst>
              <a:gd name="adj1" fmla="val 10019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ector angular 33"/>
          <p:cNvCxnSpPr/>
          <p:nvPr/>
        </p:nvCxnSpPr>
        <p:spPr>
          <a:xfrm rot="16200000" flipH="1">
            <a:off x="3078167" y="5300687"/>
            <a:ext cx="1238791" cy="384173"/>
          </a:xfrm>
          <a:prstGeom prst="bentConnector3">
            <a:avLst>
              <a:gd name="adj1" fmla="val 10019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549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4638" y="486315"/>
            <a:ext cx="8138656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“CAR</a:t>
            </a:r>
            <a:r>
              <a:rPr lang="is-IS" dirty="0" smtClean="0"/>
              <a:t>Á</a:t>
            </a:r>
            <a:r>
              <a:rPr lang="es-ES" dirty="0" smtClean="0"/>
              <a:t>CTER</a:t>
            </a:r>
            <a:r>
              <a:rPr lang="es-ES" dirty="0" smtClean="0"/>
              <a:t>ÍSTICAS SERES VIVOS”</a:t>
            </a:r>
            <a:endParaRPr lang="es-ES" dirty="0"/>
          </a:p>
        </p:txBody>
      </p:sp>
      <p:pic>
        <p:nvPicPr>
          <p:cNvPr id="4" name="Imagen 3" descr="Screenshot_1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90" y="1878632"/>
            <a:ext cx="8580431" cy="4365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180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4638" y="142340"/>
            <a:ext cx="8138656" cy="1143000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“NECESIDADE</a:t>
            </a:r>
            <a:r>
              <a:rPr lang="es-ES" dirty="0" smtClean="0"/>
              <a:t>S SERES VIVOS”</a:t>
            </a:r>
            <a:endParaRPr lang="es-ES" dirty="0"/>
          </a:p>
        </p:txBody>
      </p:sp>
      <p:pic>
        <p:nvPicPr>
          <p:cNvPr id="3" name="Imagen 2" descr="depositphotos_188254546-stock-illustration-cute-cloud-blowing-wind.jpe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4" b="9664"/>
          <a:stretch/>
        </p:blipFill>
        <p:spPr>
          <a:xfrm>
            <a:off x="5023394" y="4021862"/>
            <a:ext cx="3988323" cy="25136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Imagen 4" descr="Alimento-1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246" y="3811461"/>
            <a:ext cx="3605802" cy="27240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n 5" descr="descarga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412" y="1425764"/>
            <a:ext cx="3654292" cy="21595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12961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8995" y="843519"/>
            <a:ext cx="7498080" cy="1143000"/>
          </a:xfrm>
        </p:spPr>
        <p:txBody>
          <a:bodyPr/>
          <a:lstStyle/>
          <a:p>
            <a:pPr algn="ctr"/>
            <a:r>
              <a:rPr lang="es-ES" dirty="0" smtClean="0"/>
              <a:t>IMPORTANTE!!!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8995" y="177739"/>
            <a:ext cx="7498080" cy="1065863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s-ES" dirty="0" smtClean="0"/>
              <a:t>PR</a:t>
            </a:r>
            <a:r>
              <a:rPr lang="es-ES" dirty="0" smtClean="0"/>
              <a:t>ÓXIMO VIERNES 18-JUNIO</a:t>
            </a: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1435608" y="2400316"/>
            <a:ext cx="4252521" cy="3558817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ctr">
              <a:buFont typeface="Wingdings 2"/>
              <a:buNone/>
            </a:pPr>
            <a:r>
              <a:rPr lang="es-ES" u="sng" dirty="0" smtClean="0"/>
              <a:t>MATERIALES</a:t>
            </a:r>
          </a:p>
          <a:p>
            <a:pPr marL="82296" indent="0" algn="ctr">
              <a:buFont typeface="Wingdings 2"/>
              <a:buNone/>
            </a:pPr>
            <a:endParaRPr lang="es-ES" u="sng" dirty="0" smtClean="0"/>
          </a:p>
          <a:p>
            <a:pPr>
              <a:buFontTx/>
              <a:buChar char="•"/>
            </a:pPr>
            <a:r>
              <a:rPr lang="es-ES" sz="2400" dirty="0" smtClean="0"/>
              <a:t>TIERRA (APROX UN VASITO)</a:t>
            </a:r>
            <a:endParaRPr lang="es-ES" sz="2400" dirty="0"/>
          </a:p>
          <a:p>
            <a:pPr>
              <a:buFontTx/>
              <a:buChar char="•"/>
            </a:pPr>
            <a:r>
              <a:rPr lang="es-ES" sz="2400" dirty="0"/>
              <a:t>4 PIEDRAS </a:t>
            </a:r>
            <a:r>
              <a:rPr lang="es-ES" sz="2400" dirty="0" smtClean="0"/>
              <a:t>PEQUEÑAS</a:t>
            </a:r>
            <a:endParaRPr lang="es-ES" sz="2400" dirty="0" smtClean="0"/>
          </a:p>
          <a:p>
            <a:pPr>
              <a:buFontTx/>
              <a:buChar char="•"/>
            </a:pPr>
            <a:r>
              <a:rPr lang="es-ES" sz="2400" dirty="0" smtClean="0"/>
              <a:t>LENTEJAS</a:t>
            </a:r>
          </a:p>
          <a:p>
            <a:pPr>
              <a:buFontTx/>
              <a:buChar char="•"/>
            </a:pPr>
            <a:r>
              <a:rPr lang="es-ES" sz="2400" dirty="0" smtClean="0"/>
              <a:t>2 RECIPIENTES DE </a:t>
            </a:r>
          </a:p>
          <a:p>
            <a:pPr marL="82296" indent="0">
              <a:buNone/>
            </a:pPr>
            <a:r>
              <a:rPr lang="es-ES" sz="2400" dirty="0" smtClean="0"/>
              <a:t>PLÁSTICO O VIDRIO</a:t>
            </a:r>
          </a:p>
          <a:p>
            <a:pPr>
              <a:buFontTx/>
              <a:buChar char="•"/>
            </a:pPr>
            <a:r>
              <a:rPr lang="es-ES" sz="2400" dirty="0" smtClean="0"/>
              <a:t>ALGODÓN</a:t>
            </a:r>
          </a:p>
          <a:p>
            <a:pPr>
              <a:buFontTx/>
              <a:buChar char="•"/>
            </a:pPr>
            <a:r>
              <a:rPr lang="es-ES" sz="2400" dirty="0" smtClean="0"/>
              <a:t>AGUA</a:t>
            </a:r>
          </a:p>
        </p:txBody>
      </p:sp>
      <p:pic>
        <p:nvPicPr>
          <p:cNvPr id="5" name="Imagen 4" descr="planta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9"/>
          <a:stretch/>
        </p:blipFill>
        <p:spPr>
          <a:xfrm>
            <a:off x="6944809" y="2400316"/>
            <a:ext cx="1812266" cy="23294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n 5" descr="06-PIEDRAS.jpe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06" t="15047" r="4235"/>
          <a:stretch/>
        </p:blipFill>
        <p:spPr>
          <a:xfrm>
            <a:off x="5348844" y="4304661"/>
            <a:ext cx="1838721" cy="2257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537406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Solsticio.thmx</Template>
  <TotalTime>83</TotalTime>
  <Words>132</Words>
  <Application>Microsoft Macintosh PowerPoint</Application>
  <PresentationFormat>Presentación en pantalla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Solsticio</vt:lpstr>
      <vt:lpstr>RUTA DE TRABAJO (CIENCIAS NATURALES)</vt:lpstr>
      <vt:lpstr>Presentación de PowerPoint</vt:lpstr>
      <vt:lpstr>DISERTACIÓN: “LOS ANIMALES  Y SUS CARACTERÍSTICAS”</vt:lpstr>
      <vt:lpstr>Presentación de PowerPoint</vt:lpstr>
      <vt:lpstr>“SERES VIVOS”</vt:lpstr>
      <vt:lpstr>Presentación de PowerPoint</vt:lpstr>
      <vt:lpstr>“CARÁCTERÍSTICAS SERES VIVOS”</vt:lpstr>
      <vt:lpstr>“NECESIDADES SERES VIVOS”</vt:lpstr>
      <vt:lpstr>IMPORTANTE!!!</vt:lpstr>
      <vt:lpstr>TICKETS DE SALIDA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RUTA DE TRABAJO (CIENCIAS NATURALES)</dc:title>
  <dc:creator>Camila astudillo</dc:creator>
  <cp:lastModifiedBy>Camila astudillo</cp:lastModifiedBy>
  <cp:revision>8</cp:revision>
  <dcterms:created xsi:type="dcterms:W3CDTF">2021-06-11T03:14:40Z</dcterms:created>
  <dcterms:modified xsi:type="dcterms:W3CDTF">2021-06-11T04:38:08Z</dcterms:modified>
</cp:coreProperties>
</file>