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3" r:id="rId4"/>
    <p:sldId id="258" r:id="rId5"/>
    <p:sldId id="260" r:id="rId6"/>
    <p:sldId id="261" r:id="rId7"/>
    <p:sldId id="264" r:id="rId8"/>
    <p:sldId id="267" r:id="rId9"/>
    <p:sldId id="270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2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09-06-21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3378" y="547594"/>
            <a:ext cx="7529572" cy="1470025"/>
          </a:xfrm>
        </p:spPr>
        <p:txBody>
          <a:bodyPr/>
          <a:lstStyle/>
          <a:p>
            <a:pPr algn="ctr"/>
            <a:r>
              <a:rPr lang="es-ES" sz="6600" dirty="0" smtClean="0">
                <a:solidFill>
                  <a:srgbClr val="000000"/>
                </a:solidFill>
              </a:rPr>
              <a:t>RUTA DE TRABAJO</a:t>
            </a:r>
            <a:r>
              <a:rPr lang="es-ES" dirty="0" smtClean="0">
                <a:solidFill>
                  <a:srgbClr val="000000"/>
                </a:solidFill>
              </a:rPr>
              <a:t/>
            </a:r>
            <a:br>
              <a:rPr lang="es-ES" dirty="0" smtClean="0">
                <a:solidFill>
                  <a:srgbClr val="000000"/>
                </a:solidFill>
              </a:rPr>
            </a:br>
            <a:r>
              <a:rPr lang="es-ES" sz="3600" dirty="0" smtClean="0">
                <a:solidFill>
                  <a:srgbClr val="000000"/>
                </a:solidFill>
              </a:rPr>
              <a:t>(HISTORIA Y GEOGRAFÍA)</a:t>
            </a:r>
            <a:endParaRPr lang="es-ES" sz="3600" dirty="0">
              <a:solidFill>
                <a:srgbClr val="0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50022" y="5719481"/>
            <a:ext cx="3455284" cy="890603"/>
          </a:xfrm>
        </p:spPr>
        <p:txBody>
          <a:bodyPr>
            <a:normAutofit/>
          </a:bodyPr>
          <a:lstStyle/>
          <a:p>
            <a:r>
              <a:rPr lang="es-ES" sz="2000" dirty="0" smtClean="0">
                <a:solidFill>
                  <a:schemeClr val="tx1"/>
                </a:solidFill>
              </a:rPr>
              <a:t>2º BÁSICO</a:t>
            </a:r>
          </a:p>
          <a:p>
            <a:r>
              <a:rPr lang="es-ES" sz="2000" dirty="0" smtClean="0">
                <a:solidFill>
                  <a:schemeClr val="tx1"/>
                </a:solidFill>
              </a:rPr>
              <a:t>SEMANA 07 AL 11 DE JUNIO</a:t>
            </a:r>
            <a:endParaRPr lang="es-ES" sz="2000" dirty="0">
              <a:solidFill>
                <a:schemeClr val="tx1"/>
              </a:solidFill>
            </a:endParaRPr>
          </a:p>
        </p:txBody>
      </p:sp>
      <p:pic>
        <p:nvPicPr>
          <p:cNvPr id="4" name="Imagen 3" descr="64874067d91e74fd65ed47de73dd995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78" y="2148271"/>
            <a:ext cx="7529572" cy="35712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66799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02190" y="92609"/>
            <a:ext cx="5767500" cy="6667821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103154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683730" y="212227"/>
            <a:ext cx="1370044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0000"/>
                </a:solidFill>
              </a:rPr>
              <a:t>09-</a:t>
            </a:r>
            <a:r>
              <a:rPr lang="es-ES" dirty="0" smtClean="0">
                <a:solidFill>
                  <a:srgbClr val="000000"/>
                </a:solidFill>
              </a:rPr>
              <a:t>06-2021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702199" y="428981"/>
            <a:ext cx="2516778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rgbClr val="000000"/>
                </a:solidFill>
              </a:rPr>
              <a:t>ACTIVIDAD</a:t>
            </a:r>
          </a:p>
          <a:p>
            <a:pPr algn="ctr"/>
            <a:r>
              <a:rPr lang="es-ES" dirty="0" smtClean="0">
                <a:solidFill>
                  <a:srgbClr val="000000"/>
                </a:solidFill>
              </a:rPr>
              <a:t> “LOS CONTINENTES”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997460" y="1468508"/>
            <a:ext cx="4775383" cy="4639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s-ES" dirty="0" smtClean="0"/>
              <a:t>JAP</a:t>
            </a:r>
            <a:r>
              <a:rPr lang="es-ES" dirty="0" smtClean="0"/>
              <a:t>ÓN =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s-ES" dirty="0" smtClean="0"/>
              <a:t>FRANCIA=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s-ES" dirty="0" smtClean="0"/>
              <a:t>EGIPTO=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s-ES" dirty="0" smtClean="0"/>
              <a:t>M</a:t>
            </a:r>
            <a:r>
              <a:rPr lang="es-ES" dirty="0" smtClean="0"/>
              <a:t>ÉXICO=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s-ES" dirty="0" smtClean="0"/>
              <a:t>ALEMANIA=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s-ES" dirty="0" smtClean="0"/>
              <a:t>INDIA=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s-ES" dirty="0" smtClean="0"/>
              <a:t>AUSTRALIA=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s-ES" dirty="0" smtClean="0"/>
              <a:t>SUDAFRICA=</a:t>
            </a:r>
            <a:endParaRPr lang="es-ES" dirty="0"/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s-ES" dirty="0" smtClean="0"/>
              <a:t>NUEVA ZELANDA=</a:t>
            </a:r>
          </a:p>
          <a:p>
            <a:pPr marL="285750" indent="-285750">
              <a:lnSpc>
                <a:spcPct val="150000"/>
              </a:lnSpc>
              <a:buFontTx/>
              <a:buChar char="•"/>
            </a:pPr>
            <a:r>
              <a:rPr lang="es-ES" dirty="0" smtClean="0"/>
              <a:t>CUBA=</a:t>
            </a:r>
          </a:p>
          <a:p>
            <a:pPr marL="285750" indent="-285750">
              <a:buFontTx/>
              <a:buChar char="•"/>
            </a:pPr>
            <a:endParaRPr lang="es-ES" dirty="0"/>
          </a:p>
        </p:txBody>
      </p:sp>
      <p:pic>
        <p:nvPicPr>
          <p:cNvPr id="10" name="Imagen 9" descr="icono de buzó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559" y="149226"/>
            <a:ext cx="790090" cy="79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651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inta curvada hacia abajo 3"/>
          <p:cNvSpPr/>
          <p:nvPr/>
        </p:nvSpPr>
        <p:spPr>
          <a:xfrm>
            <a:off x="992116" y="965776"/>
            <a:ext cx="7262287" cy="4974406"/>
          </a:xfrm>
          <a:prstGeom prst="ellipseRibbo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rgbClr val="000000"/>
                </a:solidFill>
              </a:rPr>
              <a:t>EVALUACIÓN FINAL DE HISTORIA</a:t>
            </a:r>
          </a:p>
          <a:p>
            <a:pPr algn="ctr"/>
            <a:endParaRPr lang="es-ES" sz="3200" dirty="0">
              <a:solidFill>
                <a:srgbClr val="000000"/>
              </a:solidFill>
            </a:endParaRPr>
          </a:p>
          <a:p>
            <a:pPr algn="ctr"/>
            <a:r>
              <a:rPr lang="es-ES" sz="3200" dirty="0" smtClean="0">
                <a:solidFill>
                  <a:srgbClr val="000000"/>
                </a:solidFill>
              </a:rPr>
              <a:t>MIÉRCOLES 16 DE JUNIO</a:t>
            </a:r>
            <a:endParaRPr lang="es-ES" sz="3200" dirty="0">
              <a:solidFill>
                <a:srgbClr val="000000"/>
              </a:solidFill>
            </a:endParaRPr>
          </a:p>
        </p:txBody>
      </p:sp>
      <p:sp>
        <p:nvSpPr>
          <p:cNvPr id="5" name="Estrella de 5 puntas 4"/>
          <p:cNvSpPr/>
          <p:nvPr/>
        </p:nvSpPr>
        <p:spPr>
          <a:xfrm>
            <a:off x="621726" y="469658"/>
            <a:ext cx="1190539" cy="992235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Estrella de 5 puntas 5"/>
          <p:cNvSpPr/>
          <p:nvPr/>
        </p:nvSpPr>
        <p:spPr>
          <a:xfrm>
            <a:off x="7520513" y="469658"/>
            <a:ext cx="1190539" cy="992235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Estrella de 5 puntas 6"/>
          <p:cNvSpPr/>
          <p:nvPr/>
        </p:nvSpPr>
        <p:spPr>
          <a:xfrm>
            <a:off x="2216001" y="5292179"/>
            <a:ext cx="1190539" cy="992235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Estrella de 5 puntas 7"/>
          <p:cNvSpPr/>
          <p:nvPr/>
        </p:nvSpPr>
        <p:spPr>
          <a:xfrm>
            <a:off x="5814074" y="5292179"/>
            <a:ext cx="1190539" cy="992235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697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72735" y="691879"/>
            <a:ext cx="3997567" cy="1339009"/>
          </a:xfrm>
        </p:spPr>
        <p:txBody>
          <a:bodyPr/>
          <a:lstStyle/>
          <a:p>
            <a:r>
              <a:rPr lang="es-ES" dirty="0" smtClean="0">
                <a:solidFill>
                  <a:srgbClr val="000000"/>
                </a:solidFill>
              </a:rPr>
              <a:t>TRABAJAREMOS</a:t>
            </a:r>
            <a:br>
              <a:rPr lang="es-ES" dirty="0" smtClean="0">
                <a:solidFill>
                  <a:srgbClr val="000000"/>
                </a:solidFill>
              </a:rPr>
            </a:br>
            <a:r>
              <a:rPr lang="es-ES" sz="3600" dirty="0">
                <a:solidFill>
                  <a:srgbClr val="000000"/>
                </a:solidFill>
              </a:rPr>
              <a:t>(</a:t>
            </a:r>
            <a:r>
              <a:rPr lang="es-ES" sz="3600" dirty="0" smtClean="0">
                <a:solidFill>
                  <a:srgbClr val="000000"/>
                </a:solidFill>
              </a:rPr>
              <a:t> EN EL LIBRO)</a:t>
            </a:r>
            <a:endParaRPr lang="es-ES" sz="3600" dirty="0">
              <a:solidFill>
                <a:srgbClr val="0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20894" y="2765029"/>
            <a:ext cx="3440469" cy="33611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200" b="1" dirty="0" smtClean="0">
                <a:solidFill>
                  <a:srgbClr val="000000"/>
                </a:solidFill>
              </a:rPr>
              <a:t>APTUS HISTORIA </a:t>
            </a:r>
          </a:p>
          <a:p>
            <a:pPr marL="0" indent="0" algn="ctr">
              <a:buNone/>
            </a:pPr>
            <a:r>
              <a:rPr lang="es-ES" sz="3200" b="1" dirty="0" smtClean="0">
                <a:solidFill>
                  <a:srgbClr val="000000"/>
                </a:solidFill>
              </a:rPr>
              <a:t> MÓDULO 4</a:t>
            </a:r>
          </a:p>
          <a:p>
            <a:pPr marL="0" indent="0" algn="ctr">
              <a:buNone/>
            </a:pPr>
            <a:r>
              <a:rPr lang="es-ES" sz="3200" b="1" dirty="0" smtClean="0">
                <a:solidFill>
                  <a:srgbClr val="00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s-ES" sz="3200" b="1" dirty="0" smtClean="0">
                <a:solidFill>
                  <a:srgbClr val="000000"/>
                </a:solidFill>
              </a:rPr>
              <a:t>PÁGS</a:t>
            </a:r>
            <a:r>
              <a:rPr lang="es-ES" sz="3200" b="1" dirty="0" smtClean="0">
                <a:solidFill>
                  <a:srgbClr val="000000"/>
                </a:solidFill>
              </a:rPr>
              <a:t>. 15</a:t>
            </a:r>
            <a:endParaRPr lang="es-ES" sz="3200" b="1" dirty="0">
              <a:solidFill>
                <a:srgbClr val="000000"/>
              </a:solidFill>
            </a:endParaRPr>
          </a:p>
        </p:txBody>
      </p:sp>
      <p:pic>
        <p:nvPicPr>
          <p:cNvPr id="4" name="Imagen 3" descr="9c00eba4-9518-4fc5-b71d-b07138805169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92" t="13310" r="3194" b="20521"/>
          <a:stretch/>
        </p:blipFill>
        <p:spPr>
          <a:xfrm rot="21201881">
            <a:off x="483305" y="1160716"/>
            <a:ext cx="3818538" cy="5198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CuadroTexto 4"/>
          <p:cNvSpPr txBox="1"/>
          <p:nvPr/>
        </p:nvSpPr>
        <p:spPr>
          <a:xfrm>
            <a:off x="171968" y="150008"/>
            <a:ext cx="1508016" cy="369332"/>
          </a:xfrm>
          <a:prstGeom prst="rect">
            <a:avLst/>
          </a:prstGeom>
          <a:solidFill>
            <a:schemeClr val="bg1"/>
          </a:solidFill>
          <a:ln>
            <a:solidFill>
              <a:srgbClr val="51A6C2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VIERNES 04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3623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1671" y="418026"/>
            <a:ext cx="2580502" cy="1381228"/>
          </a:xfrm>
        </p:spPr>
        <p:txBody>
          <a:bodyPr/>
          <a:lstStyle/>
          <a:p>
            <a:pPr algn="ctr"/>
            <a:r>
              <a:rPr lang="es-ES" sz="4400" u="sng" dirty="0" smtClean="0">
                <a:solidFill>
                  <a:srgbClr val="000000"/>
                </a:solidFill>
              </a:rPr>
              <a:t>MAPA DE AMÉRICA</a:t>
            </a:r>
            <a:endParaRPr lang="es-ES" sz="4400" u="sng" dirty="0">
              <a:solidFill>
                <a:srgbClr val="000000"/>
              </a:solidFill>
            </a:endParaRPr>
          </a:p>
        </p:txBody>
      </p:sp>
      <p:pic>
        <p:nvPicPr>
          <p:cNvPr id="6" name="Imagen 5" descr="52665b09f81b8d769281ae63bb4ccc08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66" t="21810"/>
          <a:stretch/>
        </p:blipFill>
        <p:spPr>
          <a:xfrm>
            <a:off x="3571616" y="381000"/>
            <a:ext cx="4788613" cy="6102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ángulo redondeado 6"/>
          <p:cNvSpPr/>
          <p:nvPr/>
        </p:nvSpPr>
        <p:spPr>
          <a:xfrm>
            <a:off x="501671" y="3135477"/>
            <a:ext cx="2792153" cy="55565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¿EN DONDE SE UBICA CHILE?</a:t>
            </a:r>
            <a:endParaRPr lang="es-ES" dirty="0"/>
          </a:p>
        </p:txBody>
      </p:sp>
      <p:sp>
        <p:nvSpPr>
          <p:cNvPr id="8" name="Rectángulo redondeado 7"/>
          <p:cNvSpPr/>
          <p:nvPr/>
        </p:nvSpPr>
        <p:spPr>
          <a:xfrm>
            <a:off x="501671" y="4041976"/>
            <a:ext cx="2792153" cy="55565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¿QUI</a:t>
            </a:r>
            <a:r>
              <a:rPr lang="fr-FR" dirty="0" err="1" smtClean="0"/>
              <a:t>É</a:t>
            </a:r>
            <a:r>
              <a:rPr lang="es-ES" dirty="0" smtClean="0"/>
              <a:t>NES SON LOS PAISES VECINOS?</a:t>
            </a:r>
            <a:endParaRPr lang="es-ES" dirty="0"/>
          </a:p>
        </p:txBody>
      </p:sp>
      <p:sp>
        <p:nvSpPr>
          <p:cNvPr id="9" name="Rectángulo redondeado 8"/>
          <p:cNvSpPr/>
          <p:nvPr/>
        </p:nvSpPr>
        <p:spPr>
          <a:xfrm>
            <a:off x="501671" y="4974934"/>
            <a:ext cx="2792153" cy="55565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¿C</a:t>
            </a:r>
            <a:r>
              <a:rPr lang="is-IS" dirty="0" smtClean="0"/>
              <a:t>Ó</a:t>
            </a:r>
            <a:r>
              <a:rPr lang="es-ES" dirty="0" smtClean="0"/>
              <a:t>MO PODEMOS DESCRIBIR A CHILE?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17149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60a11b02-8361-4c1a-a618-2b0ea138d9f3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94" t="9356" r="27271" b="7780"/>
          <a:stretch/>
        </p:blipFill>
        <p:spPr>
          <a:xfrm>
            <a:off x="687866" y="0"/>
            <a:ext cx="2791153" cy="6858000"/>
          </a:xfrm>
        </p:spPr>
      </p:pic>
      <p:sp>
        <p:nvSpPr>
          <p:cNvPr id="5" name="Llamada ovalada 4"/>
          <p:cNvSpPr/>
          <p:nvPr/>
        </p:nvSpPr>
        <p:spPr>
          <a:xfrm rot="420508">
            <a:off x="4431450" y="1296521"/>
            <a:ext cx="4008148" cy="3122234"/>
          </a:xfrm>
          <a:prstGeom prst="wedgeEllipseCallo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rgbClr val="000000"/>
                </a:solidFill>
              </a:rPr>
              <a:t>¿QUE PODEMOS OBSERVAR EN ESTE MAPA?</a:t>
            </a:r>
            <a:endParaRPr lang="es-E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74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793686" y="727644"/>
            <a:ext cx="3664214" cy="194478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</a:rPr>
              <a:t>¿CU</a:t>
            </a:r>
            <a:r>
              <a:rPr lang="is-IS" sz="2400" dirty="0" smtClean="0">
                <a:solidFill>
                  <a:schemeClr val="tx1"/>
                </a:solidFill>
              </a:rPr>
              <a:t>Á</a:t>
            </a:r>
            <a:r>
              <a:rPr lang="es-ES" sz="2400" dirty="0" smtClean="0">
                <a:solidFill>
                  <a:schemeClr val="tx1"/>
                </a:solidFill>
              </a:rPr>
              <a:t>NTAS REGIONES TIENE NUESTRO PA</a:t>
            </a:r>
            <a:r>
              <a:rPr lang="es-ES" sz="2400" dirty="0" smtClean="0">
                <a:solidFill>
                  <a:schemeClr val="tx1"/>
                </a:solidFill>
              </a:rPr>
              <a:t>ÍS?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2149853" y="2388240"/>
            <a:ext cx="3664214" cy="194478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</a:rPr>
              <a:t>¿POR QU</a:t>
            </a:r>
            <a:r>
              <a:rPr lang="fr-FR" sz="2400" dirty="0" err="1" smtClean="0">
                <a:solidFill>
                  <a:schemeClr val="tx1"/>
                </a:solidFill>
              </a:rPr>
              <a:t>É</a:t>
            </a:r>
            <a:r>
              <a:rPr lang="es-ES" sz="2400" dirty="0" smtClean="0">
                <a:solidFill>
                  <a:schemeClr val="tx1"/>
                </a:solidFill>
              </a:rPr>
              <a:t> ES IMPORTANTE RECONOCER TODAS LAS REGIONES?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4457900" y="3973906"/>
            <a:ext cx="3664214" cy="19447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</a:rPr>
              <a:t>¿HABR</a:t>
            </a:r>
            <a:r>
              <a:rPr lang="es-ES" sz="2400" dirty="0" smtClean="0">
                <a:solidFill>
                  <a:schemeClr val="tx1"/>
                </a:solidFill>
              </a:rPr>
              <a:t>Á ALGUNA REGIÓN MÁS IMPORTANTE QUE OTRA?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8" name="Estrella de 5 puntas 7"/>
          <p:cNvSpPr/>
          <p:nvPr/>
        </p:nvSpPr>
        <p:spPr>
          <a:xfrm>
            <a:off x="5443684" y="469658"/>
            <a:ext cx="1190539" cy="992235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Estrella de 5 puntas 8"/>
          <p:cNvSpPr/>
          <p:nvPr/>
        </p:nvSpPr>
        <p:spPr>
          <a:xfrm>
            <a:off x="2553596" y="5212801"/>
            <a:ext cx="1190539" cy="992235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Estrella de 5 puntas 9"/>
          <p:cNvSpPr/>
          <p:nvPr/>
        </p:nvSpPr>
        <p:spPr>
          <a:xfrm>
            <a:off x="198416" y="3477788"/>
            <a:ext cx="1190539" cy="992235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Estrella de 5 puntas 10"/>
          <p:cNvSpPr/>
          <p:nvPr/>
        </p:nvSpPr>
        <p:spPr>
          <a:xfrm>
            <a:off x="7229493" y="2176308"/>
            <a:ext cx="1190539" cy="992235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8848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000000"/>
                </a:solidFill>
              </a:rPr>
              <a:t>VIDEO: “LAS REGIONES DE CHILE”</a:t>
            </a:r>
            <a:endParaRPr lang="es-ES" dirty="0">
              <a:solidFill>
                <a:srgbClr val="000000"/>
              </a:solidFill>
            </a:endParaRPr>
          </a:p>
        </p:txBody>
      </p:sp>
      <p:pic>
        <p:nvPicPr>
          <p:cNvPr id="4" name="Imagen 3" descr="Captura de pantalla 2021-06-09 a la(s) 02.18.42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4" t="22872" r="17685" b="29209"/>
          <a:stretch/>
        </p:blipFill>
        <p:spPr>
          <a:xfrm>
            <a:off x="925975" y="1733104"/>
            <a:ext cx="7436975" cy="45510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05789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4512" y="338132"/>
            <a:ext cx="7323675" cy="1143000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ACTIVIDAD</a:t>
            </a:r>
            <a:r>
              <a:rPr lang="es-ES" b="0" dirty="0" smtClean="0">
                <a:solidFill>
                  <a:schemeClr val="tx1"/>
                </a:solidFill>
              </a:rPr>
              <a:t>  </a:t>
            </a:r>
            <a:r>
              <a:rPr lang="es-ES" b="0" dirty="0" smtClean="0">
                <a:solidFill>
                  <a:schemeClr val="tx1"/>
                </a:solidFill>
              </a:rPr>
              <a:t/>
            </a:r>
            <a:br>
              <a:rPr lang="es-ES" b="0" dirty="0" smtClean="0">
                <a:solidFill>
                  <a:schemeClr val="tx1"/>
                </a:solidFill>
              </a:rPr>
            </a:br>
            <a:r>
              <a:rPr lang="es-ES" sz="2400" b="0" dirty="0" smtClean="0">
                <a:solidFill>
                  <a:schemeClr val="tx1"/>
                </a:solidFill>
              </a:rPr>
              <a:t>(</a:t>
            </a:r>
            <a:r>
              <a:rPr lang="es-ES" sz="2400" dirty="0" smtClean="0">
                <a:solidFill>
                  <a:schemeClr val="tx1"/>
                </a:solidFill>
              </a:rPr>
              <a:t>SE HACE EN EL CUADERNO</a:t>
            </a:r>
            <a:r>
              <a:rPr lang="es-ES" sz="2400" b="0" dirty="0" smtClean="0">
                <a:solidFill>
                  <a:schemeClr val="tx1"/>
                </a:solidFill>
              </a:rPr>
              <a:t>)</a:t>
            </a:r>
            <a:endParaRPr lang="es-ES" b="0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13" y="1828799"/>
            <a:ext cx="7908438" cy="449504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dirty="0" smtClean="0">
                <a:solidFill>
                  <a:srgbClr val="000000"/>
                </a:solidFill>
              </a:rPr>
              <a:t>CON AYUDA DE UN MAPA DEL MUNDO O UN GLOBO TERRAQUEO, DEBEN BUSCAR EN QUE CONTINENTE SE ENCUENTRAN LOS SIGUIENTES PAISES.</a:t>
            </a:r>
          </a:p>
          <a:p>
            <a:pPr marL="0" indent="0" algn="ctr">
              <a:buNone/>
            </a:pPr>
            <a:endParaRPr lang="es-E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>
                <a:solidFill>
                  <a:srgbClr val="000000"/>
                </a:solidFill>
              </a:rPr>
              <a:t>EJEMPLO: </a:t>
            </a:r>
          </a:p>
          <a:p>
            <a:pPr marL="0" indent="0" algn="ctr">
              <a:buNone/>
            </a:pPr>
            <a:r>
              <a:rPr lang="es-ES" dirty="0" smtClean="0">
                <a:solidFill>
                  <a:srgbClr val="000000"/>
                </a:solidFill>
              </a:rPr>
              <a:t>CHINA: ASIA</a:t>
            </a:r>
          </a:p>
          <a:p>
            <a:pPr marL="0" indent="0" algn="ctr">
              <a:buNone/>
            </a:pPr>
            <a:r>
              <a:rPr lang="es-ES" dirty="0" smtClean="0">
                <a:solidFill>
                  <a:schemeClr val="accent5"/>
                </a:solidFill>
              </a:rPr>
              <a:t>(NO PUEDE COLOCAR A CHINA)</a:t>
            </a:r>
          </a:p>
          <a:p>
            <a:pPr marL="0" indent="0" algn="ctr">
              <a:buNone/>
            </a:pPr>
            <a:endParaRPr lang="es-ES" dirty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es-ES" b="1" dirty="0" smtClean="0">
                <a:solidFill>
                  <a:srgbClr val="000000"/>
                </a:solidFill>
              </a:rPr>
              <a:t>FECHA MÁXIMA DE ENTREGA: SÁBADO 12 DE JUNIO</a:t>
            </a:r>
            <a:endParaRPr lang="es-ES" b="1" dirty="0">
              <a:solidFill>
                <a:srgbClr val="000000"/>
              </a:solidFill>
            </a:endParaRPr>
          </a:p>
        </p:txBody>
      </p:sp>
      <p:pic>
        <p:nvPicPr>
          <p:cNvPr id="4" name="Imagen 3" descr="icono de buzó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320" y="392760"/>
            <a:ext cx="1088372" cy="108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60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mapamundi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72" y="502732"/>
            <a:ext cx="8185065" cy="58078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40650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ció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Revolución.thmx</Template>
  <TotalTime>608</TotalTime>
  <Words>175</Words>
  <Application>Microsoft Macintosh PowerPoint</Application>
  <PresentationFormat>Presentación en pantalla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Revolución</vt:lpstr>
      <vt:lpstr>RUTA DE TRABAJO (HISTORIA Y GEOGRAFÍA)</vt:lpstr>
      <vt:lpstr>Presentación de PowerPoint</vt:lpstr>
      <vt:lpstr>TRABAJAREMOS ( EN EL LIBRO)</vt:lpstr>
      <vt:lpstr>MAPA DE AMÉRICA</vt:lpstr>
      <vt:lpstr>Presentación de PowerPoint</vt:lpstr>
      <vt:lpstr>Presentación de PowerPoint</vt:lpstr>
      <vt:lpstr>VIDEO: “LAS REGIONES DE CHILE”</vt:lpstr>
      <vt:lpstr>ACTIVIDAD   (SE HACE EN EL CUADERNO)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RUTA DE TRABAJO (HISTORIA Y GEOGRAFÍA)</dc:title>
  <dc:creator>Camila astudillo</dc:creator>
  <cp:lastModifiedBy>Camila astudillo</cp:lastModifiedBy>
  <cp:revision>11</cp:revision>
  <dcterms:created xsi:type="dcterms:W3CDTF">2021-06-08T04:23:02Z</dcterms:created>
  <dcterms:modified xsi:type="dcterms:W3CDTF">2021-06-09T06:50:49Z</dcterms:modified>
</cp:coreProperties>
</file>