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Estilo claro 2 - Énfasis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2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marca de agu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ción con marca de agu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ción con imagen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04-06-21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30224" y="238136"/>
            <a:ext cx="7821179" cy="1625055"/>
          </a:xfrm>
        </p:spPr>
        <p:txBody>
          <a:bodyPr/>
          <a:lstStyle/>
          <a:p>
            <a:pPr algn="ctr"/>
            <a:r>
              <a:rPr lang="es-ES" sz="6600" dirty="0" smtClean="0"/>
              <a:t>RUTA DE TRABAJO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3600" dirty="0" smtClean="0"/>
              <a:t>(CIENCIAS NATURALES)</a:t>
            </a:r>
            <a:endParaRPr lang="es-ES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97952" y="6096365"/>
            <a:ext cx="3346048" cy="804171"/>
          </a:xfrm>
        </p:spPr>
        <p:txBody>
          <a:bodyPr/>
          <a:lstStyle/>
          <a:p>
            <a:pPr algn="r"/>
            <a:r>
              <a:rPr lang="es-ES" dirty="0" smtClean="0"/>
              <a:t>1º BÁSICO</a:t>
            </a:r>
          </a:p>
          <a:p>
            <a:pPr algn="r"/>
            <a:r>
              <a:rPr lang="es-ES" dirty="0" smtClean="0"/>
              <a:t>SEMANA 31 AL 04-JUNIO</a:t>
            </a:r>
            <a:endParaRPr lang="es-ES" dirty="0"/>
          </a:p>
        </p:txBody>
      </p:sp>
      <p:pic>
        <p:nvPicPr>
          <p:cNvPr id="5" name="Imagen 4" descr="istockphoto-1136478981-612x612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750" y="1955801"/>
            <a:ext cx="6963794" cy="4052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18960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108" y="503237"/>
            <a:ext cx="8905892" cy="1970735"/>
          </a:xfrm>
        </p:spPr>
        <p:txBody>
          <a:bodyPr/>
          <a:lstStyle/>
          <a:p>
            <a:r>
              <a:rPr lang="es-ES" u="sng" dirty="0" smtClean="0"/>
              <a:t>DISERTACI</a:t>
            </a:r>
            <a:r>
              <a:rPr lang="es-ES" u="sng" dirty="0" smtClean="0"/>
              <a:t>Ó</a:t>
            </a:r>
            <a:r>
              <a:rPr lang="es-ES" u="sng" dirty="0" smtClean="0"/>
              <a:t>N:</a:t>
            </a:r>
            <a:r>
              <a:rPr lang="es-ES" dirty="0" smtClean="0"/>
              <a:t> “LOS ANIMALES</a:t>
            </a:r>
            <a:br>
              <a:rPr lang="es-ES" dirty="0" smtClean="0"/>
            </a:br>
            <a:r>
              <a:rPr lang="es-ES" dirty="0" smtClean="0"/>
              <a:t> </a:t>
            </a:r>
            <a:r>
              <a:rPr lang="es-ES" dirty="0" smtClean="0"/>
              <a:t>Y SUS CARACTERÍSTICAS”</a:t>
            </a:r>
            <a:endParaRPr lang="es-ES" dirty="0"/>
          </a:p>
        </p:txBody>
      </p:sp>
      <p:pic>
        <p:nvPicPr>
          <p:cNvPr id="4" name="Imagen 3" descr="conjunto-animales-felices-divertidos-dibujos-animados_74855-5855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00" y="2743465"/>
            <a:ext cx="8107262" cy="37705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64464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832597"/>
              </p:ext>
            </p:extLst>
          </p:nvPr>
        </p:nvGraphicFramePr>
        <p:xfrm>
          <a:off x="467119" y="277823"/>
          <a:ext cx="8303183" cy="6057081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303183"/>
              </a:tblGrid>
              <a:tr h="859940">
                <a:tc>
                  <a:txBody>
                    <a:bodyPr/>
                    <a:lstStyle/>
                    <a:p>
                      <a:pPr algn="ctr"/>
                      <a:r>
                        <a:rPr lang="es-ES" sz="3600" b="1" u="sng" dirty="0" smtClean="0">
                          <a:solidFill>
                            <a:srgbClr val="000000"/>
                          </a:solidFill>
                        </a:rPr>
                        <a:t>PAUTA DE TRABAJO</a:t>
                      </a:r>
                      <a:endParaRPr lang="es-ES" sz="3600" b="1" u="sng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13704">
                <a:tc>
                  <a:txBody>
                    <a:bodyPr/>
                    <a:lstStyle/>
                    <a:p>
                      <a:pPr algn="l"/>
                      <a:r>
                        <a:rPr lang="es-ES" dirty="0" smtClean="0"/>
                        <a:t>1.- NOMBRE DEL ANIMAL (COMO TÍTULO)                                             (2 PTOS.)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3704">
                <a:tc>
                  <a:txBody>
                    <a:bodyPr/>
                    <a:lstStyle/>
                    <a:p>
                      <a:pPr algn="l"/>
                      <a:r>
                        <a:rPr lang="es-ES" dirty="0" smtClean="0"/>
                        <a:t>2.- DOS CAR</a:t>
                      </a:r>
                      <a:r>
                        <a:rPr lang="is-IS" dirty="0" smtClean="0"/>
                        <a:t>A</a:t>
                      </a:r>
                      <a:r>
                        <a:rPr lang="es-ES" dirty="0" smtClean="0"/>
                        <a:t>CTERÍSTICAS BÁSICAS DEL ANIMAL                                (4 PTOS.)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3704">
                <a:tc>
                  <a:txBody>
                    <a:bodyPr/>
                    <a:lstStyle/>
                    <a:p>
                      <a:pPr algn="l"/>
                      <a:r>
                        <a:rPr lang="es-ES" dirty="0" smtClean="0"/>
                        <a:t>3.- TIPO DE ALIMENTACIÓN (DE</a:t>
                      </a:r>
                      <a:r>
                        <a:rPr lang="es-ES" baseline="0" dirty="0" smtClean="0"/>
                        <a:t> QUE SE ALIMENTA</a:t>
                      </a:r>
                      <a:r>
                        <a:rPr lang="es-ES" dirty="0" smtClean="0"/>
                        <a:t>)                            (2 PTOS.)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675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4.- HABITAT (DONDE VIVE) </a:t>
                      </a:r>
                      <a:r>
                        <a:rPr lang="es-ES" baseline="0" dirty="0" smtClean="0"/>
                        <a:t>                                  </a:t>
                      </a:r>
                      <a:r>
                        <a:rPr lang="es-ES" dirty="0" smtClean="0"/>
                        <a:t>                                       (2 PTOS.)</a:t>
                      </a:r>
                    </a:p>
                    <a:p>
                      <a:pPr algn="l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3704">
                <a:tc>
                  <a:txBody>
                    <a:bodyPr/>
                    <a:lstStyle/>
                    <a:p>
                      <a:pPr algn="l"/>
                      <a:r>
                        <a:rPr lang="es-ES" dirty="0" smtClean="0"/>
                        <a:t>5.- FORMA DE REPRODUCCIÓN (COMO NACEN SUS CRÍAS)               (2 PTOS.)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3704">
                <a:tc>
                  <a:txBody>
                    <a:bodyPr/>
                    <a:lstStyle/>
                    <a:p>
                      <a:pPr algn="l"/>
                      <a:r>
                        <a:rPr lang="es-ES" dirty="0" smtClean="0"/>
                        <a:t>6.- INCLUIR IMÁGENES O DIBUJOS RELACIONADOS               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            (2 PTOS.)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62847">
                <a:tc>
                  <a:txBody>
                    <a:bodyPr/>
                    <a:lstStyle/>
                    <a:p>
                      <a:pPr algn="l"/>
                      <a:r>
                        <a:rPr lang="es-ES" dirty="0" smtClean="0"/>
                        <a:t>7.- EXPONER</a:t>
                      </a:r>
                      <a:r>
                        <a:rPr lang="es-ES" baseline="0" dirty="0" smtClean="0"/>
                        <a:t> DE FORMA CLARA Y TENER DOMINIO DEL TEMA.        (4 PTOS.)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62847">
                <a:tc>
                  <a:txBody>
                    <a:bodyPr/>
                    <a:lstStyle/>
                    <a:p>
                      <a:pPr algn="l"/>
                      <a:r>
                        <a:rPr lang="es-ES" dirty="0" smtClean="0"/>
                        <a:t>8.- FECHA</a:t>
                      </a:r>
                      <a:r>
                        <a:rPr lang="es-ES" baseline="0" dirty="0" smtClean="0"/>
                        <a:t> DE PRESENTACIÓN “VIERNES 04-JUNIO”                               (2 PTOS.)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62847">
                <a:tc>
                  <a:txBody>
                    <a:bodyPr/>
                    <a:lstStyle/>
                    <a:p>
                      <a:pPr algn="l"/>
                      <a:endParaRPr lang="es-ES" dirty="0" smtClean="0"/>
                    </a:p>
                    <a:p>
                      <a:pPr algn="ctr"/>
                      <a:r>
                        <a:rPr lang="es-ES" b="1" dirty="0" smtClean="0"/>
                        <a:t>PUNTAJE TOTAL: 20 PUNTOS = 7.0</a:t>
                      </a:r>
                      <a:endParaRPr lang="es-E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035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res-personajes-inseparables-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22" y="399512"/>
            <a:ext cx="5068931" cy="60830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CuadroTexto 4"/>
          <p:cNvSpPr txBox="1"/>
          <p:nvPr/>
        </p:nvSpPr>
        <p:spPr>
          <a:xfrm>
            <a:off x="5582304" y="1240573"/>
            <a:ext cx="334673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•"/>
            </a:pPr>
            <a:r>
              <a:rPr lang="es-ES" sz="2400" dirty="0" smtClean="0"/>
              <a:t>NO SE PONGA NERVIOSO.</a:t>
            </a:r>
          </a:p>
          <a:p>
            <a:pPr marL="285750" indent="-285750">
              <a:buFontTx/>
              <a:buChar char="•"/>
            </a:pPr>
            <a:endParaRPr lang="es-ES" sz="2400" dirty="0"/>
          </a:p>
          <a:p>
            <a:pPr marL="285750" indent="-285750">
              <a:buFontTx/>
              <a:buChar char="•"/>
            </a:pPr>
            <a:r>
              <a:rPr lang="es-ES" sz="2400" dirty="0" smtClean="0"/>
              <a:t>SI NO RECUERDA ALG</a:t>
            </a:r>
            <a:r>
              <a:rPr lang="es-ES" sz="2400" dirty="0" smtClean="0"/>
              <a:t>UNA PALABRA, CONTINUE CON LA SIGUIENTE PARTE.</a:t>
            </a:r>
          </a:p>
          <a:p>
            <a:pPr marL="285750" indent="-285750">
              <a:buFontTx/>
              <a:buChar char="•"/>
            </a:pPr>
            <a:endParaRPr lang="es-ES" sz="2400" dirty="0"/>
          </a:p>
          <a:p>
            <a:pPr marL="285750" indent="-285750">
              <a:buFontTx/>
              <a:buChar char="•"/>
            </a:pPr>
            <a:r>
              <a:rPr lang="es-ES" sz="2400" dirty="0" smtClean="0"/>
              <a:t>DISFRUTE LA EXPERIENCIA DE EXPONER.</a:t>
            </a:r>
          </a:p>
          <a:p>
            <a:pPr marL="285750" indent="-285750">
              <a:buFontTx/>
              <a:buChar char="•"/>
            </a:pPr>
            <a:endParaRPr lang="es-ES" dirty="0"/>
          </a:p>
          <a:p>
            <a:pPr marL="285750" indent="-285750">
              <a:buFontTx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6843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intero">
  <a:themeElements>
    <a:clrScheme name="Centrado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Inkwell">
      <a:majorFont>
        <a:latin typeface="Goudy Old Style"/>
        <a:ea typeface=""/>
        <a:cs typeface=""/>
        <a:font script="Jpan" typeface="ＭＳ 明朝"/>
      </a:majorFont>
      <a:minorFont>
        <a:latin typeface="Goudy Old Style"/>
        <a:ea typeface=""/>
        <a:cs typeface=""/>
        <a:font script="Jpan" typeface="ＭＳ 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Tintero.thmx</Template>
  <TotalTime>15</TotalTime>
  <Words>172</Words>
  <Application>Microsoft Macintosh PowerPoint</Application>
  <PresentationFormat>Presentación en pantalla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Tintero</vt:lpstr>
      <vt:lpstr>RUTA DE TRABAJO (CIENCIAS NATURALES)</vt:lpstr>
      <vt:lpstr>DISERTACIÓN: “LOS ANIMALES  Y SUS CARACTERÍSTICAS”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RUTA DE TRABAJO (CIENCIAS NATURALES)</dc:title>
  <dc:creator>Camila astudillo</dc:creator>
  <cp:lastModifiedBy>Camila astudillo</cp:lastModifiedBy>
  <cp:revision>5</cp:revision>
  <dcterms:created xsi:type="dcterms:W3CDTF">2021-06-04T06:03:08Z</dcterms:created>
  <dcterms:modified xsi:type="dcterms:W3CDTF">2021-06-04T06:20:49Z</dcterms:modified>
</cp:coreProperties>
</file>