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02-06-21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9462" y="48528"/>
            <a:ext cx="7583488" cy="1679575"/>
          </a:xfrm>
        </p:spPr>
        <p:txBody>
          <a:bodyPr/>
          <a:lstStyle/>
          <a:p>
            <a:r>
              <a:rPr lang="es-ES" sz="66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(HISTORIA Y GEOGRAF</a:t>
            </a:r>
            <a:r>
              <a:rPr lang="es-ES" sz="3600" dirty="0" smtClean="0"/>
              <a:t>ÍA)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1870" y="5763803"/>
            <a:ext cx="3852130" cy="996627"/>
          </a:xfrm>
        </p:spPr>
        <p:txBody>
          <a:bodyPr/>
          <a:lstStyle/>
          <a:p>
            <a:pPr algn="r"/>
            <a:r>
              <a:rPr lang="es-ES" dirty="0" smtClean="0"/>
              <a:t>2º B</a:t>
            </a:r>
            <a:r>
              <a:rPr lang="es-ES" dirty="0" smtClean="0"/>
              <a:t>ÁSICO</a:t>
            </a:r>
          </a:p>
          <a:p>
            <a:pPr algn="r"/>
            <a:r>
              <a:rPr lang="es-ES" dirty="0" smtClean="0"/>
              <a:t>SEMANA 31 AL 04-JUNIO</a:t>
            </a:r>
            <a:endParaRPr lang="es-ES" dirty="0"/>
          </a:p>
        </p:txBody>
      </p:sp>
      <p:pic>
        <p:nvPicPr>
          <p:cNvPr id="4" name="Imagen 3" descr="5HG5CHKBEBDBDCSDHUZVV5ZG7Q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0" y="1820143"/>
            <a:ext cx="7010951" cy="3943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650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2902" y="334674"/>
            <a:ext cx="5231098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TRABAJAREMOS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>
                <a:solidFill>
                  <a:srgbClr val="000000"/>
                </a:solidFill>
              </a:rPr>
              <a:t>(</a:t>
            </a:r>
            <a:r>
              <a:rPr lang="es-ES" sz="3600" dirty="0" smtClean="0">
                <a:solidFill>
                  <a:srgbClr val="000000"/>
                </a:solidFill>
              </a:rPr>
              <a:t> EN EL LIBRO)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0894" y="2765029"/>
            <a:ext cx="3440469" cy="3361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APTUS HISTORIA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MÓDULO </a:t>
            </a:r>
            <a:r>
              <a:rPr lang="es-ES" sz="3200" b="1" dirty="0" smtClean="0">
                <a:solidFill>
                  <a:srgbClr val="000000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</a:t>
            </a:r>
            <a:endParaRPr lang="es-ES" sz="32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PÁG. </a:t>
            </a:r>
            <a:r>
              <a:rPr lang="es-ES" sz="3200" b="1" dirty="0" smtClean="0">
                <a:solidFill>
                  <a:srgbClr val="000000"/>
                </a:solidFill>
              </a:rPr>
              <a:t>5 </a:t>
            </a:r>
            <a:endParaRPr lang="es-ES" sz="32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9c00eba4-9518-4fc5-b71d-b07138805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3310" r="3194" b="20521"/>
          <a:stretch/>
        </p:blipFill>
        <p:spPr>
          <a:xfrm rot="21201881">
            <a:off x="602061" y="1160717"/>
            <a:ext cx="3818538" cy="519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36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20210530_195010.jpe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18513" r="6296" b="4717"/>
          <a:stretch/>
        </p:blipFill>
        <p:spPr>
          <a:xfrm>
            <a:off x="145509" y="145528"/>
            <a:ext cx="4140431" cy="6601672"/>
          </a:xfrm>
        </p:spPr>
      </p:pic>
      <p:pic>
        <p:nvPicPr>
          <p:cNvPr id="5" name="Imagen 4" descr="IMG_20210530_175515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9229" r="3729" b="6094"/>
          <a:stretch/>
        </p:blipFill>
        <p:spPr>
          <a:xfrm rot="5400000">
            <a:off x="3434410" y="1173201"/>
            <a:ext cx="6601671" cy="45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2902" y="334674"/>
            <a:ext cx="5231098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TRABAJAREMOS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>
                <a:solidFill>
                  <a:srgbClr val="000000"/>
                </a:solidFill>
              </a:rPr>
              <a:t>(</a:t>
            </a:r>
            <a:r>
              <a:rPr lang="es-ES" sz="3600" dirty="0" smtClean="0">
                <a:solidFill>
                  <a:srgbClr val="000000"/>
                </a:solidFill>
              </a:rPr>
              <a:t> EN EL LIBRO)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0894" y="2765029"/>
            <a:ext cx="3440469" cy="33611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APTUS HISTORIA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MÓDULO </a:t>
            </a:r>
            <a:r>
              <a:rPr lang="es-ES" sz="3200" b="1" dirty="0" smtClean="0">
                <a:solidFill>
                  <a:srgbClr val="000000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</a:t>
            </a:r>
            <a:endParaRPr lang="es-ES" sz="32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PÁGS. </a:t>
            </a:r>
            <a:r>
              <a:rPr lang="es-ES" sz="3200" b="1" dirty="0" smtClean="0">
                <a:solidFill>
                  <a:srgbClr val="000000"/>
                </a:solidFill>
              </a:rPr>
              <a:t>9,10,11,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12,13,14,15 </a:t>
            </a:r>
            <a:endParaRPr lang="es-ES" sz="32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9c00eba4-9518-4fc5-b71d-b07138805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3310" r="3194" b="20521"/>
          <a:stretch/>
        </p:blipFill>
        <p:spPr>
          <a:xfrm rot="21201881">
            <a:off x="602061" y="1160717"/>
            <a:ext cx="3818538" cy="519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900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435b7fb8-3b2d-46d9-b89d-16a24822f5a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t="9066" r="27541" b="58718"/>
          <a:stretch/>
        </p:blipFill>
        <p:spPr>
          <a:xfrm>
            <a:off x="391456" y="104184"/>
            <a:ext cx="3854799" cy="651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435b7fb8-3b2d-46d9-b89d-16a24822f5a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t="39253" r="27541" b="7403"/>
          <a:stretch/>
        </p:blipFill>
        <p:spPr>
          <a:xfrm>
            <a:off x="4636763" y="104184"/>
            <a:ext cx="3988030" cy="651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234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3040" y="457200"/>
            <a:ext cx="3474267" cy="1143000"/>
          </a:xfrm>
        </p:spPr>
        <p:txBody>
          <a:bodyPr/>
          <a:lstStyle/>
          <a:p>
            <a:r>
              <a:rPr lang="es-ES" b="0" dirty="0" smtClean="0">
                <a:solidFill>
                  <a:schemeClr val="tx1"/>
                </a:solidFill>
              </a:rPr>
              <a:t>TAREA  </a:t>
            </a:r>
            <a:br>
              <a:rPr lang="es-ES" b="0" dirty="0" smtClean="0">
                <a:solidFill>
                  <a:schemeClr val="tx1"/>
                </a:solidFill>
              </a:rPr>
            </a:br>
            <a:r>
              <a:rPr lang="es-ES" b="0" dirty="0" smtClean="0">
                <a:solidFill>
                  <a:schemeClr val="tx1"/>
                </a:solidFill>
              </a:rPr>
              <a:t>(BUZ</a:t>
            </a:r>
            <a:r>
              <a:rPr lang="es-ES" b="0" dirty="0" smtClean="0">
                <a:solidFill>
                  <a:schemeClr val="tx1"/>
                </a:solidFill>
              </a:rPr>
              <a:t>ÓN)</a:t>
            </a:r>
            <a:endParaRPr lang="es-ES" b="0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 descr="TICKETS DE SALIDA Nº 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r="1462"/>
          <a:stretch/>
        </p:blipFill>
        <p:spPr>
          <a:xfrm>
            <a:off x="3770040" y="158151"/>
            <a:ext cx="5211914" cy="6572310"/>
          </a:xfrm>
        </p:spPr>
      </p:pic>
      <p:pic>
        <p:nvPicPr>
          <p:cNvPr id="5" name="Imagen 4" descr="icono de buzó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32" y="641811"/>
            <a:ext cx="958389" cy="9583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5510" y="2143229"/>
            <a:ext cx="35349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INSTRUCCIONES:</a:t>
            </a:r>
          </a:p>
          <a:p>
            <a:endParaRPr lang="es-ES" dirty="0"/>
          </a:p>
          <a:p>
            <a:r>
              <a:rPr lang="es-ES" dirty="0" smtClean="0"/>
              <a:t>1.- IDENTIFICAR DONDE SE ENCUENTRA CHILE, PER</a:t>
            </a:r>
            <a:r>
              <a:rPr lang="es-ES" dirty="0" smtClean="0"/>
              <a:t>Ú, BOLIVIA Y ARGENTIN.</a:t>
            </a:r>
          </a:p>
          <a:p>
            <a:endParaRPr lang="es-ES" dirty="0"/>
          </a:p>
          <a:p>
            <a:r>
              <a:rPr lang="es-ES" dirty="0" smtClean="0"/>
              <a:t>2.- RESPONDER LAS ALTERNATIVAS QUE SE ENCUENTRAN ABAJO, SEÑALANDO SI SON CORRECTAS O NO.</a:t>
            </a:r>
          </a:p>
          <a:p>
            <a:endParaRPr lang="es-ES" dirty="0" smtClean="0"/>
          </a:p>
          <a:p>
            <a:endParaRPr lang="es-ES" dirty="0"/>
          </a:p>
          <a:p>
            <a:pPr algn="ctr"/>
            <a:r>
              <a:rPr lang="es-ES" b="1" dirty="0" smtClean="0"/>
              <a:t>FECHA DE ENTREGA MÁXIMA:</a:t>
            </a:r>
          </a:p>
          <a:p>
            <a:pPr algn="ctr"/>
            <a:r>
              <a:rPr lang="es-ES" b="1" dirty="0" smtClean="0"/>
              <a:t>DOMINGO 06 JUNIO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4006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2902" y="334674"/>
            <a:ext cx="5231098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TRABAJAREMOS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>
                <a:solidFill>
                  <a:srgbClr val="000000"/>
                </a:solidFill>
              </a:rPr>
              <a:t>(</a:t>
            </a:r>
            <a:r>
              <a:rPr lang="es-ES" sz="3600" dirty="0" smtClean="0">
                <a:solidFill>
                  <a:srgbClr val="000000"/>
                </a:solidFill>
              </a:rPr>
              <a:t> EN EL LIBRO)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0894" y="2765029"/>
            <a:ext cx="3440469" cy="3361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APTUS HISTORIA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MÓDULO </a:t>
            </a:r>
            <a:r>
              <a:rPr lang="es-ES" sz="3200" b="1" dirty="0" smtClean="0">
                <a:solidFill>
                  <a:srgbClr val="000000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</a:t>
            </a:r>
            <a:endParaRPr lang="es-ES" sz="32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PÁG. </a:t>
            </a:r>
            <a:r>
              <a:rPr lang="es-ES" sz="3200" b="1" dirty="0" smtClean="0">
                <a:solidFill>
                  <a:srgbClr val="000000"/>
                </a:solidFill>
              </a:rPr>
              <a:t>16</a:t>
            </a:r>
            <a:endParaRPr lang="es-ES" sz="32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9c00eba4-9518-4fc5-b71d-b07138805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3310" r="3194" b="20521"/>
          <a:stretch/>
        </p:blipFill>
        <p:spPr>
          <a:xfrm rot="21201881">
            <a:off x="602061" y="1160717"/>
            <a:ext cx="3818538" cy="519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171968" y="150008"/>
            <a:ext cx="1508016" cy="369332"/>
          </a:xfrm>
          <a:prstGeom prst="rect">
            <a:avLst/>
          </a:prstGeom>
          <a:solidFill>
            <a:schemeClr val="bg1"/>
          </a:solidFill>
          <a:ln>
            <a:solidFill>
              <a:srgbClr val="51A6C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VIERNES 04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94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Verano.thmx</Template>
  <TotalTime>29</TotalTime>
  <Words>89</Words>
  <Application>Microsoft Macintosh PowerPoint</Application>
  <PresentationFormat>Presentación en pantalla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Verano</vt:lpstr>
      <vt:lpstr>RUTA DE TRABAJO (HISTORIA Y GEOGRAFÍA)</vt:lpstr>
      <vt:lpstr>TRABAJAREMOS ( EN EL LIBRO)</vt:lpstr>
      <vt:lpstr>Presentación de PowerPoint</vt:lpstr>
      <vt:lpstr>TRABAJAREMOS ( EN EL LIBRO)</vt:lpstr>
      <vt:lpstr>Presentación de PowerPoint</vt:lpstr>
      <vt:lpstr>TAREA   (BUZÓN)</vt:lpstr>
      <vt:lpstr>TRABAJAREMOS ( EN EL LIBRO)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4</cp:revision>
  <dcterms:created xsi:type="dcterms:W3CDTF">2021-06-02T06:21:09Z</dcterms:created>
  <dcterms:modified xsi:type="dcterms:W3CDTF">2021-06-02T06:51:02Z</dcterms:modified>
</cp:coreProperties>
</file>