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411" r:id="rId2"/>
    <p:sldId id="321" r:id="rId3"/>
    <p:sldId id="394" r:id="rId4"/>
    <p:sldId id="405" r:id="rId5"/>
    <p:sldId id="413" r:id="rId6"/>
    <p:sldId id="410" r:id="rId7"/>
    <p:sldId id="38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0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C49BCF-C71A-4CD6-8C00-A7CF1CC27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4148F82-52C6-49C7-8A1A-863F0E34C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2FFF907-B6D2-432E-9F96-25A88346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30-05-21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553594F-ED1E-4A43-8DC7-B12C641B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DD99BBB-C9B5-4747-BA42-2BBF4A48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553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746AE7-FDAD-43BC-A880-C0F49950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0FF79C4-D326-4AB7-9322-8478ADA15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A6E09D5-A397-41B8-999F-F819A449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30-05-21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4C8C041-A27D-4075-8E61-413712F9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C530C1A-681B-4380-9B8C-99FA5F52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223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A94F1E4-0A6B-4342-B1A6-31870ED7B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4CB3AA1-A4D3-4083-8FBE-7AD3A93B5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D5AA091-43F7-4B7C-83F2-788EBBF7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30-05-21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A5656D5-048C-4AE6-8DF3-CD741182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404931-4B40-4911-9509-9C3AB00E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2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30-05-21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045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82565F-F5F6-47CE-BD27-0A8AF159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C5348F7-67E4-4978-99AB-979B2ADBA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0B102B5-20CA-42AA-845C-9BD36AD3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30-05-21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5BC5912-B90C-4439-ACDA-A8D0C324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758E9B1-D4AE-4D07-B49F-5C698619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383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41A7CC-9EF4-4800-B081-50419B8A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9668929-6186-4EF7-93E5-FA3B6ED0F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8D8F55-C4FD-4F93-832B-4041DF3B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30-05-21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9393759-9E47-487B-941F-05C15123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074286B-EC76-4F0E-9E77-BEB97A87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010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2A6F51-262E-41C0-9E4A-CBE13ABB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5491F57-5F58-4F17-8A98-DAD4E052D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16F084F-C4AF-4448-B933-23EB5E995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7C4230B-AD3C-4458-AFE5-A6F537AA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30-05-21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1B83A81-5F3A-4225-8091-B5B615CB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2D44DC2-BC10-44E0-9DED-0DC79D68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53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092700-4EAA-47C7-A525-80767944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422C421-59D1-4C1B-A607-9CA1F858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883ACB2-B2C2-41AA-8121-8B0EEEDC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443769B-0B53-4EB4-A1AD-DC3937FB5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C91CE72-90B4-4893-87C4-F1E1AE6ED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4718240-FCC3-4BF7-BD69-055CA3FE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30-05-21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59D4765-D7B6-400D-ADB3-0430A520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09C19A5-FD56-4E76-95BC-4C44396D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92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877B23-E068-4D53-9577-79C34F87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88DEFCA-F405-4A8C-BCB2-068811F1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30-05-21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DB5C7FB-B045-4903-B49A-6E3CF1B8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413CB5E-8EDB-4528-B9F8-61A0FEE2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41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04A5C4E-12A6-4587-B7EB-0E366EBB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30-05-21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7C6B2EC-BA98-4E5A-8193-7DB5EE8B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2D3DC9E-750A-494C-BF25-EC8A56E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689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1466F-FCAA-4F83-B23C-E7B29709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2EA5A42-6832-48CF-9D47-824E92444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A2CBF7F-A6FD-4ABF-A675-485FCF180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C9CAFF1-FBDB-49D3-A65B-E22C6CEF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30-05-21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48C90F2-9AFB-4316-A083-A6787F36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FE45595-7828-44B8-B913-8C59ABCF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12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BA8B36-BD4D-47AB-8128-0D23C117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61BAD91-11A7-4061-B9E3-926FB931A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4E7F31E-CC1B-4CDB-92FC-79386589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9E0A103-FDFA-438E-ABA5-D2C3C37D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30-05-21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5E9A533-6817-44E7-890A-FBEEA60A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A492115-0211-4E25-9A87-D196BC13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903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1B8D739-5545-48F4-9A15-593420B2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675130B-A682-4880-AA93-AB38E0EE3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BC869B-D3B3-493F-B74A-CB15B5634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9A3D-CFDB-4020-8162-6A4AED129A03}" type="datetimeFigureOut">
              <a:rPr lang="es-CL" smtClean="0"/>
              <a:t>30-05-21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9AEA219-4AAC-4E56-B05E-2F2BA8AAA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8BC6465-15EF-4DE3-BC89-AD242F6E0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96A0-CF21-4C07-9B7E-79A867D6EC3A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244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060046-7284-4C65-AF07-C2972602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863" y="123488"/>
            <a:ext cx="10515600" cy="6734512"/>
          </a:xfrm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¡Cómo están queridos niños </a:t>
            </a:r>
            <a: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                    y apoderados  </a:t>
            </a:r>
            <a: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de 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°  </a:t>
            </a:r>
            <a: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Año  Básico</a:t>
            </a:r>
            <a: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!</a:t>
            </a:r>
          </a:p>
          <a:p>
            <a:pPr marL="0" indent="0" algn="ctr">
              <a:buNone/>
            </a:pPr>
            <a: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</a:t>
            </a:r>
            <a:r>
              <a:rPr lang="es-CL" sz="4800" b="1" dirty="0" smtClean="0">
                <a:latin typeface="Baskerville Old Face" panose="02020602080505020303" pitchFamily="18" charset="0"/>
              </a:rPr>
              <a:t>Prof</a:t>
            </a:r>
            <a:r>
              <a:rPr lang="es-CL" sz="4800" b="1" dirty="0">
                <a:latin typeface="Baskerville Old Face" panose="02020602080505020303" pitchFamily="18" charset="0"/>
              </a:rPr>
              <a:t>.   Tía  Challo</a:t>
            </a:r>
          </a:p>
        </p:txBody>
      </p:sp>
    </p:spTree>
    <p:extLst>
      <p:ext uri="{BB962C8B-B14F-4D97-AF65-F5344CB8AC3E}">
        <p14:creationId xmlns:p14="http://schemas.microsoft.com/office/powerpoint/2010/main" val="182563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544C358F-E05F-4159-B0A6-5D2E9D780666}"/>
              </a:ext>
            </a:extLst>
          </p:cNvPr>
          <p:cNvSpPr/>
          <p:nvPr/>
        </p:nvSpPr>
        <p:spPr>
          <a:xfrm>
            <a:off x="3882887" y="3697356"/>
            <a:ext cx="5751442" cy="192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14FA1B5-F7B7-4AE4-86E5-8F0AC8C9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40684" y="154546"/>
            <a:ext cx="3246375" cy="123795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35060046-7284-4C65-AF07-C2972602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192" y="953708"/>
            <a:ext cx="8339137" cy="3118069"/>
          </a:xfrm>
        </p:spPr>
        <p:txBody>
          <a:bodyPr>
            <a:normAutofit/>
          </a:bodyPr>
          <a:lstStyle/>
          <a:p>
            <a:pPr algn="ctr"/>
            <a: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Ruta de </a:t>
            </a:r>
            <a:r>
              <a:rPr lang="es-CL" sz="60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trabajo de Música</a:t>
            </a:r>
            <a: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para  </a:t>
            </a:r>
            <a:r>
              <a:rPr lang="es-CL" sz="60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2°  </a:t>
            </a:r>
            <a: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Año  Básico</a:t>
            </a:r>
            <a:endParaRPr lang="es-CL" sz="600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CFFAB23-7CF6-49F9-8202-D2922EA56286}"/>
              </a:ext>
            </a:extLst>
          </p:cNvPr>
          <p:cNvSpPr txBox="1">
            <a:spLocks/>
          </p:cNvSpPr>
          <p:nvPr/>
        </p:nvSpPr>
        <p:spPr>
          <a:xfrm>
            <a:off x="5677967" y="3873041"/>
            <a:ext cx="5897217" cy="176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1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  Lunes </a:t>
            </a:r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31</a:t>
            </a:r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 </a:t>
            </a:r>
            <a:r>
              <a:rPr lang="es-CL" sz="31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al </a:t>
            </a:r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viernes </a:t>
            </a:r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04</a:t>
            </a:r>
          </a:p>
          <a:p>
            <a:pPr algn="ctr"/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 </a:t>
            </a:r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de  </a:t>
            </a:r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junio  </a:t>
            </a:r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2021</a:t>
            </a:r>
            <a:endParaRPr lang="es-CL" sz="31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C14FA1B5-F7B7-4AE4-86E5-8F0AC8C9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386" y="5525879"/>
            <a:ext cx="2971546" cy="13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6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AD14B79-5588-42E2-8A14-C37943FAD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4727520"/>
            <a:ext cx="5387375" cy="1918251"/>
          </a:xfrm>
        </p:spPr>
        <p:txBody>
          <a:bodyPr>
            <a:normAutofit/>
          </a:bodyPr>
          <a:lstStyle/>
          <a:p>
            <a:r>
              <a:rPr lang="es-CL" sz="4800" dirty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s-CL" sz="4800" cap="none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°  </a:t>
            </a:r>
            <a:r>
              <a:rPr lang="es-CL" sz="4800" cap="none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Año  </a:t>
            </a:r>
            <a:r>
              <a:rPr lang="es-CL" sz="4800" cap="none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Básico</a:t>
            </a:r>
            <a:endParaRPr lang="es-CL" sz="4800" cap="none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CE60492A-1F77-4E68-97DA-5728161D0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199" y="-191366"/>
            <a:ext cx="5698020" cy="37171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6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1°  </a:t>
            </a:r>
            <a:r>
              <a:rPr lang="es-CL" sz="6600" dirty="0">
                <a:latin typeface="Andalus" panose="02020603050405020304" pitchFamily="18" charset="-78"/>
                <a:cs typeface="Andalus" panose="02020603050405020304" pitchFamily="18" charset="-78"/>
              </a:rPr>
              <a:t>semestre M</a:t>
            </a:r>
            <a:r>
              <a:rPr lang="es-CL" sz="6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úsica  </a:t>
            </a:r>
            <a:endParaRPr lang="es-CL" sz="6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AutoShape 2" descr="Significado de Hakuna matata - Qué es, Definición y Concep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AutoShape 4" descr="Significado de Hakuna matata - Qué es, Definición y Concep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592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867" y="-154546"/>
            <a:ext cx="11547819" cy="72314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L" sz="3100" b="1" dirty="0" smtClean="0"/>
              <a:t>*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Queridos  apoderados les quiero Informar </a:t>
            </a:r>
            <a:r>
              <a:rPr lang="es-CL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que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esta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L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semana trabajaremos con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guía  Nº 6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L" sz="3100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CL" sz="31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* Para </a:t>
            </a:r>
            <a:r>
              <a:rPr lang="es-CL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la clase del día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martes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01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- 06 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y  miércoles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02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06,       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L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se evaluar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á  la guía Nº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6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*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Debe decir: Cada nota con su nombre, cu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ántos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tiempos y</a:t>
            </a:r>
            <a:b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L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realizar los ejercicios con sus manos.</a:t>
            </a:r>
            <a: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CL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CL" sz="3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611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6931" y="956591"/>
            <a:ext cx="11572844" cy="575330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13774" y="-150030"/>
            <a:ext cx="10515600" cy="1325563"/>
          </a:xfrm>
        </p:spPr>
        <p:txBody>
          <a:bodyPr/>
          <a:lstStyle/>
          <a:p>
            <a:pPr algn="ct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N°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o 2"/>
          <p:cNvSpPr/>
          <p:nvPr/>
        </p:nvSpPr>
        <p:spPr>
          <a:xfrm>
            <a:off x="169333" y="1981201"/>
            <a:ext cx="5825067" cy="3302000"/>
          </a:xfrm>
          <a:prstGeom prst="frame">
            <a:avLst>
              <a:gd name="adj1" fmla="val 29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7890933" y="169333"/>
            <a:ext cx="3776134" cy="1137582"/>
          </a:xfrm>
          <a:prstGeom prst="wedgeEllipseCallout">
            <a:avLst>
              <a:gd name="adj1" fmla="val -96796"/>
              <a:gd name="adj2" fmla="val 16668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Se evaluar</a:t>
            </a:r>
            <a:r>
              <a:rPr lang="es-ES" sz="3600" dirty="0" smtClean="0"/>
              <a:t>á</a:t>
            </a:r>
            <a:endParaRPr lang="es-ES" sz="3600" dirty="0"/>
          </a:p>
        </p:txBody>
      </p:sp>
      <p:sp>
        <p:nvSpPr>
          <p:cNvPr id="6" name="Elipse 5"/>
          <p:cNvSpPr/>
          <p:nvPr/>
        </p:nvSpPr>
        <p:spPr>
          <a:xfrm>
            <a:off x="575731" y="2353733"/>
            <a:ext cx="237067" cy="37253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75732" y="3302000"/>
            <a:ext cx="237067" cy="37253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75732" y="4216400"/>
            <a:ext cx="254001" cy="406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82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B07A2F-7C99-4356-B14D-7A5F4FC7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AutoShape 2" descr="Como hacer que los hijos sean buenos estudiantes - Para Mamá |  webdemamas.com"/>
          <p:cNvSpPr>
            <a:spLocks noGrp="1" noChangeAspect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6" name="Picture 2" descr="Cómo ayudar a que los niños aprendan mejor | Caligraf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76" y="355241"/>
            <a:ext cx="7771824" cy="59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0066134B-14AF-48A1-A0C4-43241706A5E2}"/>
              </a:ext>
            </a:extLst>
          </p:cNvPr>
          <p:cNvSpPr/>
          <p:nvPr/>
        </p:nvSpPr>
        <p:spPr>
          <a:xfrm>
            <a:off x="1066371" y="5896190"/>
            <a:ext cx="5852160" cy="8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Con  ayuda de un adulto, vas a poder desarrollar las actividades</a:t>
            </a:r>
          </a:p>
        </p:txBody>
      </p:sp>
    </p:spTree>
    <p:extLst>
      <p:ext uri="{BB962C8B-B14F-4D97-AF65-F5344CB8AC3E}">
        <p14:creationId xmlns:p14="http://schemas.microsoft.com/office/powerpoint/2010/main" val="329377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26" name="AutoShape 2" descr="Resultado de imagen para Dios les bendig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Resultado de imagen para Dios les bendig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9765" y="-144463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80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58</Words>
  <Application>Microsoft Macintosh PowerPoint</Application>
  <PresentationFormat>Personalizado</PresentationFormat>
  <Paragraphs>12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Ruta de trabajo de Música  para  2°  Año  Básico</vt:lpstr>
      <vt:lpstr> 1°  semestre Música  </vt:lpstr>
      <vt:lpstr>* Queridos  apoderados les quiero Informar que  esta     semana trabajaremos con guía  Nº 6  * Para la clase del día martes 01 - 06  y  miércoles 02 – 06,           se evaluará  la guía Nº 6    * Debe decir: Cada nota con su nombre, cuántos tiempos y    realizar los ejercicios con sus manos. </vt:lpstr>
      <vt:lpstr>GUÍA N° 6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brigida maldonado abarca</dc:creator>
  <cp:lastModifiedBy>a a</cp:lastModifiedBy>
  <cp:revision>154</cp:revision>
  <dcterms:created xsi:type="dcterms:W3CDTF">2020-03-28T21:47:19Z</dcterms:created>
  <dcterms:modified xsi:type="dcterms:W3CDTF">2021-05-31T01:43:47Z</dcterms:modified>
</cp:coreProperties>
</file>