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2" r:id="rId12"/>
    <p:sldId id="274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5" autoAdjust="0"/>
    <p:restoredTop sz="96376" autoAdjust="0"/>
  </p:normalViewPr>
  <p:slideViewPr>
    <p:cSldViewPr snapToGrid="0" snapToObjects="1">
      <p:cViewPr>
        <p:scale>
          <a:sx n="130" d="100"/>
          <a:sy n="130" d="100"/>
        </p:scale>
        <p:origin x="-1040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28-05-21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116" y="959161"/>
            <a:ext cx="7037407" cy="1230371"/>
          </a:xfrm>
        </p:spPr>
        <p:txBody>
          <a:bodyPr>
            <a:normAutofit fontScale="90000"/>
          </a:bodyPr>
          <a:lstStyle/>
          <a:p>
            <a:r>
              <a:rPr lang="es-ES" sz="6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/>
              <a:t>CIENCIAS NATURALES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17126" y="5152211"/>
            <a:ext cx="4431451" cy="827661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/>
              <a:t>1º BÁSICO</a:t>
            </a:r>
          </a:p>
          <a:p>
            <a:pPr algn="r"/>
            <a:r>
              <a:rPr lang="es-ES" sz="1800" dirty="0" smtClean="0"/>
              <a:t>SEMANA 24 AL 28 DE MAYO</a:t>
            </a:r>
          </a:p>
          <a:p>
            <a:pPr algn="r"/>
            <a:endParaRPr lang="es-ES" dirty="0"/>
          </a:p>
        </p:txBody>
      </p:sp>
      <p:pic>
        <p:nvPicPr>
          <p:cNvPr id="4" name="Imagen 3" descr="reino-anim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9"/>
          <a:stretch/>
        </p:blipFill>
        <p:spPr>
          <a:xfrm>
            <a:off x="1362505" y="2189532"/>
            <a:ext cx="6283400" cy="33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8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394228"/>
            <a:ext cx="6965245" cy="1202485"/>
          </a:xfrm>
        </p:spPr>
        <p:txBody>
          <a:bodyPr/>
          <a:lstStyle/>
          <a:p>
            <a:r>
              <a:rPr lang="es-ES" u="sng" dirty="0" smtClean="0"/>
              <a:t>CARNIVOROS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139" y="1497456"/>
            <a:ext cx="7214666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ESTOS ANIMALES SE CARACTERIZAN PRINCIPALMENTE POR COMER CARNE, ES DECIR SE ALIMENTAN A TRAVÉS DE LA CAZA DE SU PROPIO ALIMENTO.</a:t>
            </a:r>
            <a:endParaRPr lang="es-ES" dirty="0"/>
          </a:p>
        </p:txBody>
      </p:sp>
      <p:pic>
        <p:nvPicPr>
          <p:cNvPr id="4" name="Imagen 3" descr="animales-según-alimentación-lifeder-ilust-2-mi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b="66433"/>
          <a:stretch/>
        </p:blipFill>
        <p:spPr>
          <a:xfrm>
            <a:off x="1004838" y="3347140"/>
            <a:ext cx="7156967" cy="23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394228"/>
            <a:ext cx="6965245" cy="1202485"/>
          </a:xfrm>
        </p:spPr>
        <p:txBody>
          <a:bodyPr/>
          <a:lstStyle/>
          <a:p>
            <a:r>
              <a:rPr lang="es-ES" u="sng" dirty="0" smtClean="0"/>
              <a:t>HERBIVOROS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139" y="1497456"/>
            <a:ext cx="7214666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ESTOS ANIMALES SE CARACTERIZAN PRINCIPALMENTE POR COMER PLANTAS U HOJAS, TAMBIÉN SE PUEDEN ALIMENTAR DE SEMILLAS Y MUCHOS VEGETALES. </a:t>
            </a:r>
            <a:endParaRPr lang="es-ES" dirty="0"/>
          </a:p>
        </p:txBody>
      </p:sp>
      <p:pic>
        <p:nvPicPr>
          <p:cNvPr id="5" name="Imagen 4" descr="animales-según-alimentación-lifeder-ilust-2-mi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67904"/>
          <a:stretch/>
        </p:blipFill>
        <p:spPr>
          <a:xfrm>
            <a:off x="947139" y="3386830"/>
            <a:ext cx="7214666" cy="22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394228"/>
            <a:ext cx="6965245" cy="1202485"/>
          </a:xfrm>
        </p:spPr>
        <p:txBody>
          <a:bodyPr/>
          <a:lstStyle/>
          <a:p>
            <a:r>
              <a:rPr lang="es-ES" u="sng" dirty="0" smtClean="0"/>
              <a:t>OMNIVOROS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139" y="1497456"/>
            <a:ext cx="7214666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ESTOS ANIMALES SE CARACTERIZAN POR ALIMENTARSE DE CARNE COMO TAMBIÉN DE PLANTAS.</a:t>
            </a:r>
            <a:endParaRPr lang="es-ES" dirty="0"/>
          </a:p>
        </p:txBody>
      </p:sp>
      <p:pic>
        <p:nvPicPr>
          <p:cNvPr id="4" name="Imagen 3" descr="animales-según-alimentación-lifeder-ilust-2-mi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33373" b="33639"/>
          <a:stretch/>
        </p:blipFill>
        <p:spPr>
          <a:xfrm>
            <a:off x="1095023" y="3161923"/>
            <a:ext cx="7066782" cy="23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VIDEO: TIPOS DE ALIMENTOS</a:t>
            </a:r>
            <a:endParaRPr lang="es-ES" dirty="0"/>
          </a:p>
        </p:txBody>
      </p:sp>
      <p:pic>
        <p:nvPicPr>
          <p:cNvPr id="4" name="Imagen 3" descr="Captura de pantalla 2021-05-28 a la(s) 08.17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5347" r="40398" b="37079"/>
          <a:stretch/>
        </p:blipFill>
        <p:spPr>
          <a:xfrm>
            <a:off x="1095023" y="2244973"/>
            <a:ext cx="6921687" cy="376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684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nam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" y="251365"/>
            <a:ext cx="4846197" cy="349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 descr="_91463990_mediaitem91463989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/>
          <a:stretch/>
        </p:blipFill>
        <p:spPr>
          <a:xfrm>
            <a:off x="3677442" y="3196238"/>
            <a:ext cx="493467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83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86290" y="687951"/>
            <a:ext cx="2632414" cy="19844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ESTÁ RECIBIENDO LA PLANTA?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07328" y="1071615"/>
            <a:ext cx="2632414" cy="19844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ESTAN HACIENDO LOS CAMELLOS?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695020" y="1680186"/>
            <a:ext cx="2632414" cy="1984470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LES OCURRE A LAS PLANTAS SI NO BEBEN AGUA?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202497" y="3671528"/>
            <a:ext cx="2632414" cy="19844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LES OCURRE A LOS ANIMALES SI DEJAN DE BEBER AGUA?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623535" y="4055192"/>
            <a:ext cx="2632414" cy="19844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¿LAS COSAS NO VIVAS O INERTES</a:t>
            </a:r>
            <a:r>
              <a:rPr lang="mr-IN" sz="2000" dirty="0" smtClean="0">
                <a:solidFill>
                  <a:srgbClr val="000000"/>
                </a:solidFill>
              </a:rPr>
              <a:t>…</a:t>
            </a:r>
            <a:r>
              <a:rPr lang="es-ES_tradnl" sz="2000" dirty="0" smtClean="0">
                <a:solidFill>
                  <a:srgbClr val="000000"/>
                </a:solidFill>
              </a:rPr>
              <a:t> TOMAN AGUA</a:t>
            </a:r>
            <a:r>
              <a:rPr lang="es-ES" sz="2000" dirty="0" smtClean="0">
                <a:solidFill>
                  <a:srgbClr val="000000"/>
                </a:solidFill>
              </a:rPr>
              <a:t>?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58" y="817582"/>
            <a:ext cx="5555848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TRABAJO EN CLASES</a:t>
            </a:r>
            <a:br>
              <a:rPr lang="es-ES" dirty="0" smtClean="0"/>
            </a:br>
            <a:r>
              <a:rPr lang="es-ES" dirty="0" smtClean="0"/>
              <a:t>(SEMANA 14)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0539" y="2645961"/>
            <a:ext cx="7063864" cy="3558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1.- EL VIERNES 04 DE JUNIO, LOS NIÑOS Y NIÑAS TENDRÁN QUE EXPONER, DURANTE LA CLASE SOBRE UN ANIMAL.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2.- DEBE COMENTARNOS CAR</a:t>
            </a:r>
            <a:r>
              <a:rPr lang="is-IS" dirty="0" smtClean="0"/>
              <a:t>Á</a:t>
            </a:r>
            <a:r>
              <a:rPr lang="es-ES" dirty="0" smtClean="0"/>
              <a:t>CTERÍSTICAS ACORDE A LA PAUTA SOLICITADA.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3.- EL CONTENIDO DEBE SER ESCRITO EN UNA CARTULINA DE COLOR O PAPEL CRAFF.</a:t>
            </a:r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58" y="724972"/>
            <a:ext cx="1792468" cy="152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890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87602"/>
              </p:ext>
            </p:extLst>
          </p:nvPr>
        </p:nvGraphicFramePr>
        <p:xfrm>
          <a:off x="1168215" y="1111301"/>
          <a:ext cx="6742254" cy="467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2254"/>
              </a:tblGrid>
              <a:tr h="1197703">
                <a:tc>
                  <a:txBody>
                    <a:bodyPr/>
                    <a:lstStyle/>
                    <a:p>
                      <a:pPr algn="ctr"/>
                      <a:r>
                        <a:rPr lang="es-ES" sz="3600" u="sng" dirty="0" smtClean="0">
                          <a:solidFill>
                            <a:srgbClr val="000000"/>
                          </a:solidFill>
                        </a:rPr>
                        <a:t>PAUTA DE TRABAJO</a:t>
                      </a:r>
                      <a:endParaRPr lang="es-ES" sz="3600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1.- NOMBRE DEL ANIMAL (COMO TÍTULO)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2.- DOS CAR</a:t>
                      </a:r>
                      <a:r>
                        <a:rPr lang="is-IS" dirty="0" smtClean="0"/>
                        <a:t>Á</a:t>
                      </a:r>
                      <a:r>
                        <a:rPr lang="es-ES" dirty="0" smtClean="0"/>
                        <a:t>CTERÍSTICAS BÁSICAS DEL ANIMAL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3.- TIPO DE ALIMENTACIÓN (DE</a:t>
                      </a:r>
                      <a:r>
                        <a:rPr lang="es-ES" baseline="0" dirty="0" smtClean="0"/>
                        <a:t> QUE SE ALIMENTA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4.- HABITAT (DONDE VIVE)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5.- FORMA DE REPRODUCCIÓN (COMO NACEN SUS CRÍAS)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6.- INCLUIR IMÁGENES O DIBUJOS RELACIONADOS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606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7.- EXPONER</a:t>
                      </a:r>
                      <a:r>
                        <a:rPr lang="es-ES" baseline="0" dirty="0" smtClean="0"/>
                        <a:t> DE FORMA CLARA Y TENER DOMINIO DEL TEMA.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79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18572" y="740867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PERRO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26145" y="740867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CABALLO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26145" y="156162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LEÓN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526145" y="239664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JIRAFA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526145" y="3177716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TIGRE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26145" y="4018067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SERPIENTE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526145" y="4824054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CONEJO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005344" y="4824054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OVEJA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83556" y="4824054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PATO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957099" y="3997451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OSO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942768" y="3177716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HIPOPÓTAMO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957099" y="239664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ELEFANTE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942768" y="156162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COCODRILO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942768" y="740867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TORTUGA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1018572" y="239664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CHANCHO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018572" y="3177716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VACA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005344" y="4018067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GALLINA/POLLO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005344" y="1561628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GATO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189544" y="5573334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PEZ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815620" y="5573334"/>
            <a:ext cx="2063601" cy="6350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PINGÜINO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7205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NECESIDADES DE LOS SERES VIVOS</a:t>
            </a:r>
            <a:endParaRPr lang="es-ES" dirty="0"/>
          </a:p>
        </p:txBody>
      </p:sp>
      <p:pic>
        <p:nvPicPr>
          <p:cNvPr id="4" name="Imagen 3" descr="Hw4yAIDX_400x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30" y="1874539"/>
            <a:ext cx="6623537" cy="475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463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86290" y="687951"/>
            <a:ext cx="2632414" cy="198447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HACE EL BÚHO DE NOCHE?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07328" y="1071615"/>
            <a:ext cx="2632414" cy="198447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HACE EL BÚHO DE DÍA?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695020" y="1680186"/>
            <a:ext cx="2632414" cy="19844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COMEN LOS BÚHOS?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86290" y="3221715"/>
            <a:ext cx="2632414" cy="198447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¿EL BÚHO POR QUE NECESITA COMER?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307328" y="3605379"/>
            <a:ext cx="2632414" cy="198447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fr-FR" sz="2000" dirty="0" smtClean="0">
                <a:solidFill>
                  <a:srgbClr val="000000"/>
                </a:solidFill>
              </a:rPr>
              <a:t> OTRAS COSAS NECESITAN LOS SERES VIVOS PARA VIVIR</a:t>
            </a:r>
            <a:r>
              <a:rPr lang="es-ES" sz="2000" dirty="0" smtClean="0">
                <a:solidFill>
                  <a:srgbClr val="000000"/>
                </a:solidFill>
              </a:rPr>
              <a:t>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695020" y="4213950"/>
            <a:ext cx="2632414" cy="19844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¿LAS COSAS NO VIVAS O INERTES NECESITAN LO MISMO?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uem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3" y="277826"/>
            <a:ext cx="5820412" cy="362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hqdefaul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95" y="3193874"/>
            <a:ext cx="4960978" cy="346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683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86290" y="687951"/>
            <a:ext cx="2632414" cy="19844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ESTÁ COMIENDO EL HUEMUL?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07328" y="1071615"/>
            <a:ext cx="2632414" cy="198447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" sz="2000" dirty="0" smtClean="0">
                <a:solidFill>
                  <a:srgbClr val="000000"/>
                </a:solidFill>
              </a:rPr>
              <a:t> ESTA COMIENDO LA SERPIENTE?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695020" y="1680186"/>
            <a:ext cx="2632414" cy="19844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</a:t>
            </a:r>
            <a:r>
              <a:rPr lang="es-ES_tradnl" sz="2000" dirty="0" smtClean="0">
                <a:solidFill>
                  <a:srgbClr val="000000"/>
                </a:solidFill>
              </a:rPr>
              <a:t>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_tradnl" sz="2000" dirty="0" smtClean="0">
                <a:solidFill>
                  <a:srgbClr val="000000"/>
                </a:solidFill>
              </a:rPr>
              <a:t> COMEN OTROS SERES VIVOS</a:t>
            </a:r>
            <a:r>
              <a:rPr lang="es-ES" sz="2000" dirty="0" smtClean="0">
                <a:solidFill>
                  <a:srgbClr val="000000"/>
                </a:solidFill>
              </a:rPr>
              <a:t>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27314" y="3208485"/>
            <a:ext cx="2632414" cy="19844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</a:t>
            </a:r>
            <a:r>
              <a:rPr lang="es-ES_tradnl" sz="2000" dirty="0" smtClean="0">
                <a:solidFill>
                  <a:srgbClr val="000000"/>
                </a:solidFill>
              </a:rPr>
              <a:t>QU</a:t>
            </a:r>
            <a:r>
              <a:rPr lang="fr-FR" sz="2000" dirty="0" err="1" smtClean="0">
                <a:solidFill>
                  <a:srgbClr val="000000"/>
                </a:solidFill>
              </a:rPr>
              <a:t>É</a:t>
            </a:r>
            <a:r>
              <a:rPr lang="es-ES_tradnl" sz="2000" dirty="0" smtClean="0">
                <a:solidFill>
                  <a:srgbClr val="000000"/>
                </a:solidFill>
              </a:rPr>
              <a:t> LES OCURRE A LOS SERES VIVOS SI DEJAN DE COMER</a:t>
            </a:r>
            <a:r>
              <a:rPr lang="es-ES" sz="2000" dirty="0" smtClean="0">
                <a:solidFill>
                  <a:srgbClr val="000000"/>
                </a:solidFill>
              </a:rPr>
              <a:t>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48352" y="3592149"/>
            <a:ext cx="2632414" cy="198447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¿LAS COSAS NO VIVAS O INERTES COMEN?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636044" y="4200720"/>
            <a:ext cx="2632414" cy="19844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¿</a:t>
            </a:r>
            <a:r>
              <a:rPr lang="es-ES_tradnl" sz="2000" dirty="0" smtClean="0">
                <a:solidFill>
                  <a:srgbClr val="000000"/>
                </a:solidFill>
              </a:rPr>
              <a:t>SABES COMO SE LLAMAN LOS TIPOS DE ALIMENTACIÓN </a:t>
            </a:r>
            <a:r>
              <a:rPr lang="es-ES" sz="2000" dirty="0" smtClean="0">
                <a:solidFill>
                  <a:srgbClr val="000000"/>
                </a:solidFill>
              </a:rPr>
              <a:t>?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3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TIPOS DE ALIMENTACIÓN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Estrella de 8 puntas 3"/>
          <p:cNvSpPr/>
          <p:nvPr/>
        </p:nvSpPr>
        <p:spPr>
          <a:xfrm>
            <a:off x="856915" y="1537436"/>
            <a:ext cx="3309971" cy="2636824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CARNIVOROS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Estrella de 8 puntas 4"/>
          <p:cNvSpPr/>
          <p:nvPr/>
        </p:nvSpPr>
        <p:spPr>
          <a:xfrm>
            <a:off x="5004234" y="1537436"/>
            <a:ext cx="3309971" cy="2636824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HERBIBOROS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Estrella de 8 puntas 5"/>
          <p:cNvSpPr/>
          <p:nvPr/>
        </p:nvSpPr>
        <p:spPr>
          <a:xfrm>
            <a:off x="2978858" y="3588056"/>
            <a:ext cx="3309971" cy="2636824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OMNIVOROS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Centrado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224</TotalTime>
  <Words>394</Words>
  <Application>Microsoft Macintosh PowerPoint</Application>
  <PresentationFormat>Presentación en pantalla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Marcador</vt:lpstr>
      <vt:lpstr>RUTA DE TRABAJO CIENCIAS NATURALES</vt:lpstr>
      <vt:lpstr>TRABAJO EN CLASES (SEMANA 14)</vt:lpstr>
      <vt:lpstr>Presentación de PowerPoint</vt:lpstr>
      <vt:lpstr>Presentación de PowerPoint</vt:lpstr>
      <vt:lpstr>NECESIDADES DE LOS SERES VIVOS</vt:lpstr>
      <vt:lpstr>Presentación de PowerPoint</vt:lpstr>
      <vt:lpstr>Presentación de PowerPoint</vt:lpstr>
      <vt:lpstr>Presentación de PowerPoint</vt:lpstr>
      <vt:lpstr>TIPOS DE ALIMENTACIÓN </vt:lpstr>
      <vt:lpstr>CARNIVOROS</vt:lpstr>
      <vt:lpstr>HERBIVOROS</vt:lpstr>
      <vt:lpstr>OMNIVOROS</vt:lpstr>
      <vt:lpstr>VIDEO: TIPOS DE ALIMENTOS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CIENCIAS NATURALES</dc:title>
  <dc:creator>Camila astudillo</dc:creator>
  <cp:lastModifiedBy>Camila astudillo</cp:lastModifiedBy>
  <cp:revision>15</cp:revision>
  <dcterms:created xsi:type="dcterms:W3CDTF">2021-05-28T11:37:04Z</dcterms:created>
  <dcterms:modified xsi:type="dcterms:W3CDTF">2021-05-28T16:21:08Z</dcterms:modified>
</cp:coreProperties>
</file>