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0" r:id="rId4"/>
    <p:sldId id="270" r:id="rId5"/>
    <p:sldId id="262" r:id="rId6"/>
    <p:sldId id="267" r:id="rId7"/>
    <p:sldId id="266" r:id="rId8"/>
    <p:sldId id="271" r:id="rId9"/>
    <p:sldId id="272" r:id="rId10"/>
    <p:sldId id="259" r:id="rId11"/>
    <p:sldId id="264" r:id="rId12"/>
    <p:sldId id="273" r:id="rId13"/>
    <p:sldId id="274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3.wdp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9128" y="238136"/>
            <a:ext cx="8614872" cy="1891863"/>
          </a:xfrm>
        </p:spPr>
        <p:txBody>
          <a:bodyPr/>
          <a:lstStyle/>
          <a:p>
            <a:r>
              <a:rPr lang="es-ES" sz="80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>ARTES VISUALES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9242" y="5807884"/>
            <a:ext cx="4132575" cy="767329"/>
          </a:xfrm>
        </p:spPr>
        <p:txBody>
          <a:bodyPr/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24 AL 28 DE MAYO</a:t>
            </a:r>
            <a:endParaRPr lang="es-ES" dirty="0"/>
          </a:p>
        </p:txBody>
      </p:sp>
      <p:pic>
        <p:nvPicPr>
          <p:cNvPr id="4" name="Imagen 3" descr="masaje+otoño+publi+taller+we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5" y="2129999"/>
            <a:ext cx="6924670" cy="357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44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0" u="sng" dirty="0" smtClean="0"/>
              <a:t>MATERIALES</a:t>
            </a:r>
            <a:r>
              <a:rPr lang="es-ES" sz="6000" b="0" dirty="0" smtClean="0"/>
              <a:t> </a:t>
            </a:r>
            <a:endParaRPr lang="es-ES" sz="6000" b="0" dirty="0"/>
          </a:p>
        </p:txBody>
      </p:sp>
      <p:pic>
        <p:nvPicPr>
          <p:cNvPr id="4" name="Marcador de contenido 3" descr="influencia_cognitiva_nino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6094"/>
          <a:stretch>
            <a:fillRect/>
          </a:stretch>
        </p:blipFill>
        <p:spPr>
          <a:xfrm>
            <a:off x="569144" y="1613646"/>
            <a:ext cx="3531601" cy="476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4299168" y="1801906"/>
            <a:ext cx="4285940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BLOCK DE DIBUJO</a:t>
            </a:r>
          </a:p>
          <a:p>
            <a:r>
              <a:rPr lang="es-ES" dirty="0" smtClean="0"/>
              <a:t>HOJAS DE ÁRBOLES (DISTINTAS VARIEDADES, COLORES, Y TAMAÑOS)</a:t>
            </a:r>
          </a:p>
          <a:p>
            <a:r>
              <a:rPr lang="es-ES" dirty="0" smtClean="0"/>
              <a:t>PEGAMENTO</a:t>
            </a:r>
          </a:p>
          <a:p>
            <a:r>
              <a:rPr lang="es-ES" dirty="0" smtClean="0"/>
              <a:t>LAPICES DE COLORES</a:t>
            </a:r>
          </a:p>
          <a:p>
            <a:r>
              <a:rPr lang="es-ES" dirty="0" smtClean="0"/>
              <a:t>LÁPIZ GRAFITO</a:t>
            </a:r>
          </a:p>
          <a:p>
            <a:r>
              <a:rPr lang="es-ES" dirty="0" smtClean="0"/>
              <a:t>GOMA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799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0" u="sng" dirty="0" smtClean="0"/>
              <a:t>INSTRUCCIONES</a:t>
            </a:r>
            <a:endParaRPr lang="es-ES" sz="6000" b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42357" y="1801906"/>
            <a:ext cx="8042751" cy="43242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1.- DE ACUERDO A LO ENSEÑADO EN CLASES, OCUPAREMOS DISTINTOS TIPOS DE HOJAS ENCONTRADAS EN EL JARDÍN</a:t>
            </a:r>
            <a:r>
              <a:rPr lang="es-ES" dirty="0" smtClean="0"/>
              <a:t>. (DEBEN LIMPIARLAS CON UN PAÑITO SECO).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2.- </a:t>
            </a:r>
            <a:r>
              <a:rPr lang="es-ES" dirty="0" smtClean="0"/>
              <a:t>EN NUESTRA ACTIVIDAD, CREAREMOS UN ANIMALITO, EL CUAL SU CUERPO EST</a:t>
            </a:r>
            <a:r>
              <a:rPr lang="es-ES" dirty="0" smtClean="0"/>
              <a:t>É CREADO COMPLETAMENTE DE HOJAS.</a:t>
            </a:r>
          </a:p>
          <a:p>
            <a:pPr marL="0" indent="0">
              <a:buNone/>
            </a:pPr>
            <a:r>
              <a:rPr lang="es-ES" dirty="0" smtClean="0"/>
              <a:t>3.- ESCOGEREMOS UN ANIMAL PARA REPRESENTAR NUESTRO TRABAJO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4.- SELECCIONAREMOS LAS HOJAS ADECUADAS QUE NOS AYUDEN CON EL CUERPO DE NUESTRO ANIMAL.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0" u="sng" dirty="0" smtClean="0"/>
              <a:t>INSTRUCCIONES</a:t>
            </a:r>
            <a:endParaRPr lang="es-ES" sz="6000" b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17225" y="1801906"/>
            <a:ext cx="8042751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5.- LUEGO COLOCAREMOS LAS HOJITAS EN NUESTRA HOJA DE BLOCK CREANDO A NUESTRO ANIMALITO.</a:t>
            </a:r>
          </a:p>
          <a:p>
            <a:pPr marL="0" indent="0">
              <a:buNone/>
            </a:pPr>
            <a:r>
              <a:rPr lang="es-ES" dirty="0" smtClean="0"/>
              <a:t>6.- CUANDO YA EST</a:t>
            </a:r>
            <a:r>
              <a:rPr lang="es-ES" dirty="0" smtClean="0"/>
              <a:t>É TERMINADA LA IDEA, PUEDE COMENZAR A PEGARLAS</a:t>
            </a:r>
            <a:r>
              <a:rPr lang="mr-IN" dirty="0" smtClean="0"/>
              <a:t>…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 algn="ctr">
              <a:buNone/>
            </a:pPr>
            <a:r>
              <a:rPr lang="es-ES_tradnl" b="1" u="sng" dirty="0" smtClean="0"/>
              <a:t>IMPORTANTE: </a:t>
            </a:r>
            <a:r>
              <a:rPr lang="es-ES_tradnl" dirty="0" smtClean="0"/>
              <a:t>NO PEGAR UNA A UNA</a:t>
            </a:r>
            <a:r>
              <a:rPr lang="mr-IN" dirty="0" smtClean="0"/>
              <a:t>…</a:t>
            </a:r>
            <a:r>
              <a:rPr lang="es-ES_tradnl" dirty="0" smtClean="0"/>
              <a:t> SI AÚN NO </a:t>
            </a:r>
            <a:r>
              <a:rPr lang="es-ES" dirty="0" smtClean="0"/>
              <a:t> TIENE EL ANIMALITO ARMADO, NO SE DEBE PEGAR. </a:t>
            </a:r>
          </a:p>
          <a:p>
            <a:pPr marL="0" indent="0" algn="ctr">
              <a:buNone/>
            </a:pPr>
            <a:r>
              <a:rPr lang="es-ES" dirty="0" smtClean="0"/>
              <a:t>PEGARLO CUANDO ESTE LA IDEA COMPLETA.</a:t>
            </a:r>
          </a:p>
        </p:txBody>
      </p:sp>
    </p:spTree>
    <p:extLst>
      <p:ext uri="{BB962C8B-B14F-4D97-AF65-F5344CB8AC3E}">
        <p14:creationId xmlns:p14="http://schemas.microsoft.com/office/powerpoint/2010/main" val="128992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0" u="sng" dirty="0" smtClean="0"/>
              <a:t>INSTRUCCIONES</a:t>
            </a:r>
            <a:endParaRPr lang="es-ES" sz="6000" b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42357" y="1801906"/>
            <a:ext cx="8042751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7.- COLOCAR DE TITULO EL NOMBRE DEL ANIMALITO QUE USTEDES ESCOGIERON. COMO POR EJEMPLO :</a:t>
            </a:r>
          </a:p>
          <a:p>
            <a:pPr marL="0" indent="0" algn="ctr">
              <a:buNone/>
            </a:pPr>
            <a:r>
              <a:rPr lang="es-ES" dirty="0"/>
              <a:t>“LA MARIPOSA”</a:t>
            </a:r>
          </a:p>
          <a:p>
            <a:pPr marL="0" indent="0">
              <a:buNone/>
            </a:pPr>
            <a:r>
              <a:rPr lang="es-ES" dirty="0" smtClean="0"/>
              <a:t>8.- EN LA PARTE INFERIOR DEL TRABAJO, RECUERDE COLOCAR EL NOMBRE Y APELLIDO DEL NIÑO.</a:t>
            </a:r>
          </a:p>
          <a:p>
            <a:pPr marL="0" indent="0">
              <a:buNone/>
            </a:pPr>
            <a:r>
              <a:rPr lang="es-ES" dirty="0" smtClean="0"/>
              <a:t>9.- FECHA M</a:t>
            </a:r>
            <a:r>
              <a:rPr lang="es-ES" dirty="0" smtClean="0"/>
              <a:t>ÁXIMA DE ENTREGA: DOMINGO 30 DE MAYO.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572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190" y="274637"/>
            <a:ext cx="7272339" cy="1339009"/>
          </a:xfrm>
        </p:spPr>
        <p:txBody>
          <a:bodyPr/>
          <a:lstStyle/>
          <a:p>
            <a:r>
              <a:rPr lang="es-ES" sz="5400" b="0" u="sng" dirty="0" smtClean="0"/>
              <a:t>EJEMPLOS DE TRABAJO</a:t>
            </a:r>
            <a:endParaRPr lang="es-ES" sz="5400" b="0" u="sng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2998" r="8154"/>
          <a:stretch/>
        </p:blipFill>
        <p:spPr>
          <a:xfrm>
            <a:off x="7620584" y="274637"/>
            <a:ext cx="1009666" cy="1177062"/>
          </a:xfrm>
        </p:spPr>
      </p:pic>
      <p:sp>
        <p:nvSpPr>
          <p:cNvPr id="5" name="Rectángulo 4"/>
          <p:cNvSpPr/>
          <p:nvPr/>
        </p:nvSpPr>
        <p:spPr>
          <a:xfrm>
            <a:off x="158742" y="2050612"/>
            <a:ext cx="4312397" cy="39685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597083" y="2050612"/>
            <a:ext cx="4312397" cy="396855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hqdefault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2" t="12001" r="8955" b="8490"/>
          <a:stretch/>
        </p:blipFill>
        <p:spPr>
          <a:xfrm>
            <a:off x="4816203" y="2680150"/>
            <a:ext cx="3906645" cy="283667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97083" y="5662356"/>
            <a:ext cx="431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ALUMNO: _______________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8742" y="5630090"/>
            <a:ext cx="431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ALUMNO: _______________</a:t>
            </a:r>
            <a:endParaRPr lang="es-ES" dirty="0"/>
          </a:p>
        </p:txBody>
      </p:sp>
      <p:pic>
        <p:nvPicPr>
          <p:cNvPr id="10" name="Imagen 9" descr="tortuga.jpe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593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4489" r="5488" b="10953"/>
          <a:stretch/>
        </p:blipFill>
        <p:spPr>
          <a:xfrm>
            <a:off x="229191" y="2870867"/>
            <a:ext cx="4056750" cy="279148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780464" y="3492668"/>
            <a:ext cx="145511" cy="2116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1019123" y="3704345"/>
            <a:ext cx="145511" cy="2116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124773" y="2282950"/>
            <a:ext cx="350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“EL ERIZO”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80464" y="2310818"/>
            <a:ext cx="350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“LA TORTUGA”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477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190" y="274637"/>
            <a:ext cx="7272339" cy="1339009"/>
          </a:xfrm>
        </p:spPr>
        <p:txBody>
          <a:bodyPr/>
          <a:lstStyle/>
          <a:p>
            <a:r>
              <a:rPr lang="es-ES" sz="5400" b="0" u="sng" dirty="0" smtClean="0"/>
              <a:t>EJEMPLOS DE TRABAJO</a:t>
            </a:r>
            <a:endParaRPr lang="es-ES" sz="5400" b="0" u="sng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2998" r="8154"/>
          <a:stretch/>
        </p:blipFill>
        <p:spPr>
          <a:xfrm>
            <a:off x="7620584" y="274637"/>
            <a:ext cx="1009666" cy="1177062"/>
          </a:xfrm>
        </p:spPr>
      </p:pic>
      <p:sp>
        <p:nvSpPr>
          <p:cNvPr id="5" name="Rectángulo 4"/>
          <p:cNvSpPr/>
          <p:nvPr/>
        </p:nvSpPr>
        <p:spPr>
          <a:xfrm>
            <a:off x="158742" y="2050612"/>
            <a:ext cx="4312397" cy="39685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597083" y="2050612"/>
            <a:ext cx="4312397" cy="396855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597083" y="5662356"/>
            <a:ext cx="431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ALUMNO: _______________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8742" y="5630090"/>
            <a:ext cx="431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ALUMNO: _______________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80464" y="2130550"/>
            <a:ext cx="350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“EL RAT</a:t>
            </a:r>
            <a:r>
              <a:rPr lang="es-ES" dirty="0" smtClean="0"/>
              <a:t>ÓN”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124773" y="2282950"/>
            <a:ext cx="350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“LA MARIPOSA!</a:t>
            </a:r>
            <a:endParaRPr lang="es-ES" dirty="0"/>
          </a:p>
        </p:txBody>
      </p:sp>
      <p:pic>
        <p:nvPicPr>
          <p:cNvPr id="3" name="Imagen 2" descr="28b955d4a606e38ee227f1f2636c2c77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8" b="994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12571"/>
          <a:stretch/>
        </p:blipFill>
        <p:spPr>
          <a:xfrm>
            <a:off x="462986" y="2884097"/>
            <a:ext cx="3822955" cy="2569486"/>
          </a:xfrm>
          <a:prstGeom prst="rect">
            <a:avLst/>
          </a:prstGeom>
        </p:spPr>
      </p:pic>
      <p:pic>
        <p:nvPicPr>
          <p:cNvPr id="15" name="Imagen 14" descr="5e5eb0e46140d4976ca784f935e0343a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8"/>
          <a:stretch/>
        </p:blipFill>
        <p:spPr>
          <a:xfrm>
            <a:off x="4649995" y="2917728"/>
            <a:ext cx="4192681" cy="27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VIDEO: “EL OTOÑO”</a:t>
            </a:r>
            <a:endParaRPr lang="es-ES" dirty="0"/>
          </a:p>
        </p:txBody>
      </p:sp>
      <p:pic>
        <p:nvPicPr>
          <p:cNvPr id="4" name="Imagen 3" descr="Captura de pantalla 2021-05-27 a la(s) 10.53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24724" r="36058" b="32681"/>
          <a:stretch/>
        </p:blipFill>
        <p:spPr>
          <a:xfrm>
            <a:off x="833377" y="1613646"/>
            <a:ext cx="7619807" cy="4709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137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dirty="0" smtClean="0"/>
              <a:t>“EL OTOÑO”</a:t>
            </a:r>
            <a:endParaRPr lang="es-ES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794" y="1613646"/>
            <a:ext cx="4299167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EL OTOÑO ES UNA DE LAS CUATRO ESTACIONES DEL AÑO.</a:t>
            </a:r>
          </a:p>
          <a:p>
            <a:pPr marL="0" indent="0" algn="ctr">
              <a:buNone/>
            </a:pPr>
            <a:r>
              <a:rPr lang="es-ES" dirty="0" smtClean="0"/>
              <a:t>SE CARACTERIZA PRINCIPALMENTE POR EL CAMBIO DE COLOR EN SUS HOJAS, AUNQUE EN ALGUNOS CASOS SUS HOJAS CAEN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" dirty="0" smtClean="0"/>
              <a:t>COMIENZA EL 21 DE MARZO HASTA EL 21 DE JUNIO</a:t>
            </a:r>
            <a:endParaRPr lang="es-ES" dirty="0"/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53" y="1613646"/>
            <a:ext cx="3810000" cy="477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09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VIDEO: “LAS PLANTAS Y SUS PARTES”</a:t>
            </a:r>
            <a:endParaRPr lang="es-ES" dirty="0"/>
          </a:p>
        </p:txBody>
      </p:sp>
      <p:pic>
        <p:nvPicPr>
          <p:cNvPr id="4" name="Imagen 3" descr="Captura de pantalla 2021-05-27 a la(s) 10.45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24492" r="38228" b="27820"/>
          <a:stretch/>
        </p:blipFill>
        <p:spPr>
          <a:xfrm>
            <a:off x="881196" y="1733104"/>
            <a:ext cx="7480167" cy="469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027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HOJAS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522" y="1801906"/>
            <a:ext cx="7689842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LA HOJA ES UNA DE LAS PARTES MAS IMPORTANTES DE LAS PLANTAS, POR QUE ES LAENCARGADA DE REALIZAR LA FOTOSÍNTESIS, ASÍ COMO LA RESPIRACIÓN Y TRANSPIRACIÓN.</a:t>
            </a:r>
            <a:endParaRPr lang="es-ES" dirty="0"/>
          </a:p>
        </p:txBody>
      </p:sp>
      <p:pic>
        <p:nvPicPr>
          <p:cNvPr id="4" name="Imagen 3" descr="free-leaves-vecto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8" y="3486389"/>
            <a:ext cx="7639286" cy="30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95300"/>
          </a:xfrm>
        </p:spPr>
        <p:txBody>
          <a:bodyPr/>
          <a:lstStyle/>
          <a:p>
            <a:r>
              <a:rPr lang="es-ES" dirty="0" smtClean="0"/>
              <a:t>“LA FOTOSÍNTESIS”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774" y="1370433"/>
            <a:ext cx="4182973" cy="5289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ES UN PROCESO QUE DESARROLLA LA PLANTA A TRAV</a:t>
            </a:r>
            <a:r>
              <a:rPr lang="es-ES" dirty="0" smtClean="0"/>
              <a:t>ÉS DE LAS HOJAS PARA PRODUCIR SU PROPIO ALIMENTO.</a:t>
            </a:r>
          </a:p>
          <a:p>
            <a:pPr marL="0" indent="0" algn="ctr">
              <a:buNone/>
            </a:pPr>
            <a:r>
              <a:rPr lang="es-ES" dirty="0" smtClean="0"/>
              <a:t>EL AGUA JUNTO A OTROS MINERALES SON RECIBIDAS POR LA PLANTA A TRAVES DE LAS RAÍCES Y SUBEN HASTA LAS HOJAS, Y CON LA AYUDA DE LA ENERGÍA DEL SOL, ES QUE LA HOJITA PRODUCE EL ALIMENTO.</a:t>
            </a:r>
            <a:endParaRPr lang="es-ES" dirty="0"/>
          </a:p>
        </p:txBody>
      </p:sp>
      <p:pic>
        <p:nvPicPr>
          <p:cNvPr id="4" name="Imagen 3" descr="ef850f1444b9ea47efb6f6b312bf35b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47" y="1478513"/>
            <a:ext cx="4383774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893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195" y="274637"/>
            <a:ext cx="8624793" cy="1339009"/>
          </a:xfrm>
        </p:spPr>
        <p:txBody>
          <a:bodyPr/>
          <a:lstStyle/>
          <a:p>
            <a:r>
              <a:rPr lang="nl-NL" sz="6000" dirty="0" smtClean="0"/>
              <a:t>VIDEO: </a:t>
            </a:r>
            <a:r>
              <a:rPr lang="nl-NL" sz="6000" dirty="0" smtClean="0"/>
              <a:t>“LA FOTOSINTES</a:t>
            </a:r>
            <a:r>
              <a:rPr lang="nl-NL" sz="6000" dirty="0" smtClean="0"/>
              <a:t>ÍS</a:t>
            </a:r>
            <a:r>
              <a:rPr lang="nl-NL" sz="6000" dirty="0" smtClean="0"/>
              <a:t>”</a:t>
            </a:r>
            <a:endParaRPr lang="es-ES" sz="6000" dirty="0"/>
          </a:p>
        </p:txBody>
      </p:sp>
      <p:pic>
        <p:nvPicPr>
          <p:cNvPr id="3" name="Imagen 2" descr="Captura de pantalla 2021-05-27 a la(s) 11.04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23798" r="36492" b="33145"/>
          <a:stretch/>
        </p:blipFill>
        <p:spPr>
          <a:xfrm>
            <a:off x="912745" y="1931550"/>
            <a:ext cx="7481761" cy="443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79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/>
              <a:t>TIPOS DE HOJAS</a:t>
            </a:r>
            <a:endParaRPr lang="es-ES" sz="6000" dirty="0"/>
          </a:p>
        </p:txBody>
      </p:sp>
      <p:pic>
        <p:nvPicPr>
          <p:cNvPr id="4" name="Imagen 3" descr="1dd927ac59abdcb522ba370676b6535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8786" r="3385" b="5120"/>
          <a:stretch/>
        </p:blipFill>
        <p:spPr>
          <a:xfrm>
            <a:off x="267098" y="1459077"/>
            <a:ext cx="8393861" cy="472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574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tipos_de_hojas_segun_su_borde_2438_3_60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8625" r="4193" b="27635"/>
          <a:stretch/>
        </p:blipFill>
        <p:spPr>
          <a:xfrm>
            <a:off x="1940259" y="4432540"/>
            <a:ext cx="6950399" cy="189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6" y="492693"/>
            <a:ext cx="6703686" cy="3809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636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ció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167</TotalTime>
  <Words>433</Words>
  <Application>Microsoft Macintosh PowerPoint</Application>
  <PresentationFormat>Presentación en pantalla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Tradición</vt:lpstr>
      <vt:lpstr>RUTA DE TRABAJO ARTES VISUALES</vt:lpstr>
      <vt:lpstr>VIDEO: “EL OTOÑO”</vt:lpstr>
      <vt:lpstr>“EL OTOÑO”</vt:lpstr>
      <vt:lpstr>VIDEO: “LAS PLANTAS Y SUS PARTES”</vt:lpstr>
      <vt:lpstr>LAS HOJAS</vt:lpstr>
      <vt:lpstr>“LA FOTOSÍNTESIS”</vt:lpstr>
      <vt:lpstr>VIDEO: “LA FOTOSINTESÍS”</vt:lpstr>
      <vt:lpstr>TIPOS DE HOJAS</vt:lpstr>
      <vt:lpstr>Presentación de PowerPoint</vt:lpstr>
      <vt:lpstr>MATERIALES </vt:lpstr>
      <vt:lpstr>INSTRUCCIONES</vt:lpstr>
      <vt:lpstr>INSTRUCCIONES</vt:lpstr>
      <vt:lpstr>INSTRUCCIONES</vt:lpstr>
      <vt:lpstr>EJEMPLOS DE TRABAJO</vt:lpstr>
      <vt:lpstr>EJEMPLOS DE TRABAJO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ARTES VISUALES</dc:title>
  <dc:creator>Camila astudillo</dc:creator>
  <cp:lastModifiedBy>Camila astudillo</cp:lastModifiedBy>
  <cp:revision>13</cp:revision>
  <dcterms:created xsi:type="dcterms:W3CDTF">2021-05-26T05:40:00Z</dcterms:created>
  <dcterms:modified xsi:type="dcterms:W3CDTF">2021-05-27T17:20:32Z</dcterms:modified>
</cp:coreProperties>
</file>