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411" r:id="rId2"/>
    <p:sldId id="412" r:id="rId3"/>
    <p:sldId id="413" r:id="rId4"/>
    <p:sldId id="414" r:id="rId5"/>
    <p:sldId id="419" r:id="rId6"/>
    <p:sldId id="420" r:id="rId7"/>
    <p:sldId id="421" r:id="rId8"/>
    <p:sldId id="416" r:id="rId9"/>
    <p:sldId id="38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C49BCF-C71A-4CD6-8C00-A7CF1CC2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4148F82-52C6-49C7-8A1A-863F0E34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FFF907-B6D2-432E-9F96-25A8834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53594F-ED1E-4A43-8DC7-B12C641B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D99BBB-C9B5-4747-BA42-2BBF4A4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5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746AE7-FDAD-43BC-A880-C0F499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0FF79C4-D326-4AB7-9322-8478ADA1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6E09D5-A397-41B8-999F-F819A44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4C8C041-A27D-4075-8E61-413712F9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C530C1A-681B-4380-9B8C-99FA5F5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94F1E4-0A6B-4342-B1A6-31870ED7B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4CB3AA1-A4D3-4083-8FBE-7AD3A93B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5AA091-43F7-4B7C-83F2-788EBBF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A5656D5-048C-4AE6-8DF3-CD74118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404931-4B40-4911-9509-9C3AB00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2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82565F-F5F6-47CE-BD27-0A8AF159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5348F7-67E4-4978-99AB-979B2ADB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0B102B5-20CA-42AA-845C-9BD36AD3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5BC5912-B90C-4439-ACDA-A8D0C32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58E9B1-D4AE-4D07-B49F-5C69861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8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41A7CC-9EF4-4800-B081-50419B8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9668929-6186-4EF7-93E5-FA3B6ED0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8D8F55-C4FD-4F93-832B-4041DF3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393759-9E47-487B-941F-05C1512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74286B-EC76-4F0E-9E77-BEB97A87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2A6F51-262E-41C0-9E4A-CBE13ABB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5491F57-5F58-4F17-8A98-DAD4E052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16F084F-C4AF-4448-B933-23EB5E99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7C4230B-AD3C-4458-AFE5-A6F537AA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B83A81-5F3A-4225-8091-B5B615CB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D44DC2-BC10-44E0-9DED-0DC79D6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092700-4EAA-47C7-A525-8076794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422C421-59D1-4C1B-A607-9CA1F85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83ACB2-B2C2-41AA-8121-8B0EEEDC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443769B-0B53-4EB4-A1AD-DC3937FB5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C91CE72-90B4-4893-87C4-F1E1AE6E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4718240-FCC3-4BF7-BD69-055CA3FE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9D4765-D7B6-400D-ADB3-0430A52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09C19A5-FD56-4E76-95BC-4C44396D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877B23-E068-4D53-9577-79C34F8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88DEFCA-F405-4A8C-BCB2-068811F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DB5C7FB-B045-4903-B49A-6E3CF1B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413CB5E-8EDB-4528-B9F8-61A0FEE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04A5C4E-12A6-4587-B7EB-0E366EBB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7C6B2EC-BA98-4E5A-8193-7DB5EE8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2D3DC9E-750A-494C-BF25-EC8A56E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89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1466F-FCAA-4F83-B23C-E7B29709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2EA5A42-6832-48CF-9D47-824E9244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2CBF7F-A6FD-4ABF-A675-485FCF18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9CAFF1-FBDB-49D3-A65B-E22C6CE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48C90F2-9AFB-4316-A083-A6787F36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FE45595-7828-44B8-B913-8C59ABC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BA8B36-BD4D-47AB-8128-0D23C11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61BAD91-11A7-4061-B9E3-926FB931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4E7F31E-CC1B-4CDB-92FC-79386589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9E0A103-FDFA-438E-ABA5-D2C3C37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E9A533-6817-44E7-890A-FBEEA60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492115-0211-4E25-9A87-D196BC1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0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4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1B8D739-5545-48F4-9A15-593420B2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675130B-A682-4880-AA93-AB38E0EE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BC869B-D3B3-493F-B74A-CB15B563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9A3D-CFDB-4020-8162-6A4AED129A03}" type="datetimeFigureOut">
              <a:rPr lang="es-CL" smtClean="0"/>
              <a:t>23-05-2021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AEA219-4AAC-4E56-B05E-2F2BA8AA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8BC6465-15EF-4DE3-BC89-AD242F6E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4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699" y="309093"/>
            <a:ext cx="11706896" cy="63621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¡Cómo están queridos niños 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y </a:t>
            </a:r>
            <a:b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apoderados  de 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4°  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</a:t>
            </a:r>
            <a:r>
              <a:rPr lang="es-CL" sz="4800" b="1" i="1" dirty="0" smtClean="0">
                <a:latin typeface="Baskerville Old Face" panose="02020602080505020303" pitchFamily="18" charset="0"/>
              </a:rPr>
              <a:t>Prof</a:t>
            </a:r>
            <a:r>
              <a:rPr lang="es-CL" sz="4800" b="1" i="1" dirty="0">
                <a:latin typeface="Baskerville Old Face" panose="02020602080505020303" pitchFamily="18" charset="0"/>
              </a:rPr>
              <a:t>.   Tía  Challo</a:t>
            </a:r>
          </a:p>
        </p:txBody>
      </p:sp>
    </p:spTree>
    <p:extLst>
      <p:ext uri="{BB962C8B-B14F-4D97-AF65-F5344CB8AC3E}">
        <p14:creationId xmlns:p14="http://schemas.microsoft.com/office/powerpoint/2010/main" val="1056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8" y="0"/>
            <a:ext cx="10515600" cy="392805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L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Ruta de trabajo</a:t>
            </a:r>
            <a:br>
              <a:rPr lang="es-CL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para  </a:t>
            </a:r>
            <a:r>
              <a:rPr lang="es-CL" sz="6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4°  </a:t>
            </a:r>
            <a:r>
              <a:rPr lang="es-CL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  <a:endParaRPr lang="es-CL" sz="6600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5CFFAB23-7CF6-49F9-8202-D2922EA562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955" y="3605616"/>
            <a:ext cx="105156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</a:t>
            </a:r>
            <a:r>
              <a:rPr lang="es-CL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Lunes </a:t>
            </a:r>
            <a:r>
              <a:rPr lang="es-CL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24</a:t>
            </a:r>
            <a:r>
              <a:rPr lang="es-CL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</a:t>
            </a:r>
            <a:r>
              <a:rPr lang="es-CL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al viernes </a:t>
            </a:r>
            <a:r>
              <a:rPr lang="es-CL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28</a:t>
            </a:r>
            <a:r>
              <a:rPr lang="es-CL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             </a:t>
            </a:r>
            <a:r>
              <a:rPr lang="es-CL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de </a:t>
            </a:r>
            <a:r>
              <a:rPr lang="es-CL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mayo 2021</a:t>
            </a:r>
            <a:endParaRPr lang="es-CL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10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AD14B79-5588-42E2-8A14-C37943FA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860" y="4500736"/>
            <a:ext cx="5387375" cy="1918251"/>
          </a:xfrm>
        </p:spPr>
        <p:txBody>
          <a:bodyPr>
            <a:normAutofit/>
          </a:bodyPr>
          <a:lstStyle/>
          <a:p>
            <a:r>
              <a:rPr lang="es-CL" sz="4800" dirty="0"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s-CL" sz="4800" cap="none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°  </a:t>
            </a:r>
            <a:r>
              <a:rPr lang="es-CL" sz="48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Año  Básico</a:t>
            </a:r>
          </a:p>
          <a:p>
            <a:r>
              <a:rPr lang="es-CL" sz="4800" dirty="0">
                <a:latin typeface="Andalus" panose="02020603050405020304" pitchFamily="18" charset="-78"/>
                <a:cs typeface="Andalus" panose="02020603050405020304" pitchFamily="18" charset="-78"/>
              </a:rPr>
              <a:t>Tía Challo</a:t>
            </a:r>
            <a:endParaRPr lang="es-CL" sz="4800" cap="none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E60492A-1F77-4E68-97DA-5728161D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230" y="0"/>
            <a:ext cx="5698020" cy="37171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1°  </a:t>
            </a: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semestre </a:t>
            </a:r>
            <a:r>
              <a:rPr lang="es-C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Música</a:t>
            </a:r>
            <a:endParaRPr lang="es-C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Niños Que Juegan Música En Banda Ilustración del Vector - Ilustración de  banda, juegan: 78349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4" y="257578"/>
            <a:ext cx="6043923" cy="72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99FCDC7F-FB97-4153-BFE1-C05FB5D7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202" y="365125"/>
            <a:ext cx="4964597" cy="5546278"/>
          </a:xfrm>
        </p:spPr>
        <p:txBody>
          <a:bodyPr>
            <a:normAutofit/>
          </a:bodyPr>
          <a:lstStyle/>
          <a:p>
            <a:r>
              <a:rPr lang="es-CL" dirty="0"/>
              <a:t>Escuchar música en forma abundante de diversos contextos y culturas poniendo énfasis en: Tradición </a:t>
            </a:r>
            <a:r>
              <a:rPr lang="es-CL" dirty="0" smtClean="0"/>
              <a:t>escrita, </a:t>
            </a:r>
            <a:r>
              <a:rPr lang="es-CL" dirty="0"/>
              <a:t>música inspirada en raíces folclóricas de Chile y el </a:t>
            </a:r>
            <a:r>
              <a:rPr lang="es-CL" dirty="0" smtClean="0"/>
              <a:t>mundo. </a:t>
            </a:r>
            <a:endParaRPr lang="es-CL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AB7BA57C-D751-4A9F-BA88-91A96DB5BACE}"/>
              </a:ext>
            </a:extLst>
          </p:cNvPr>
          <p:cNvSpPr/>
          <p:nvPr/>
        </p:nvSpPr>
        <p:spPr>
          <a:xfrm>
            <a:off x="653591" y="270433"/>
            <a:ext cx="3584713" cy="6059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48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Esta semana </a:t>
            </a:r>
            <a:r>
              <a:rPr lang="es-CL" sz="4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trabajando </a:t>
            </a:r>
            <a:r>
              <a:rPr lang="es-CL" sz="48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en la </a:t>
            </a:r>
            <a:r>
              <a:rPr lang="es-CL" sz="4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2°  </a:t>
            </a:r>
            <a:r>
              <a:rPr lang="es-CL" sz="48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U</a:t>
            </a:r>
            <a:r>
              <a:rPr lang="es-CL" sz="48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nidad</a:t>
            </a:r>
            <a:endParaRPr lang="es-CL" sz="40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 BLANCA" panose="02000000000000000000" pitchFamily="2" charset="0"/>
            </a:endParaRPr>
          </a:p>
          <a:p>
            <a:pPr algn="ctr"/>
            <a:endParaRPr lang="es-CL" sz="4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="" xmlns:a16="http://schemas.microsoft.com/office/drawing/2014/main" id="{174E5D2A-D475-4239-BF7B-06CB7413EDDD}"/>
              </a:ext>
            </a:extLst>
          </p:cNvPr>
          <p:cNvSpPr/>
          <p:nvPr/>
        </p:nvSpPr>
        <p:spPr>
          <a:xfrm>
            <a:off x="4692689" y="270433"/>
            <a:ext cx="621063" cy="6059556"/>
          </a:xfrm>
          <a:prstGeom prst="rightBrace">
            <a:avLst>
              <a:gd name="adj1" fmla="val 80882"/>
              <a:gd name="adj2" fmla="val 4691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9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7701"/>
            <a:ext cx="10515600" cy="587912"/>
          </a:xfrm>
        </p:spPr>
        <p:txBody>
          <a:bodyPr>
            <a:noAutofit/>
          </a:bodyPr>
          <a:lstStyle/>
          <a:p>
            <a:pPr algn="ctr"/>
            <a:r>
              <a:rPr lang="es-CL" b="1" dirty="0" smtClean="0"/>
              <a:t>Las diferentes culturas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8" y="1014211"/>
            <a:ext cx="10804302" cy="56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1668" y="399244"/>
            <a:ext cx="11719774" cy="6890198"/>
          </a:xfrm>
        </p:spPr>
        <p:txBody>
          <a:bodyPr>
            <a:normAutofit fontScale="90000"/>
          </a:bodyPr>
          <a:lstStyle/>
          <a:p>
            <a:r>
              <a:rPr lang="es-CL" sz="4800" b="1" dirty="0" smtClean="0"/>
              <a:t/>
            </a:r>
            <a:br>
              <a:rPr lang="es-CL" sz="4800" b="1" dirty="0" smtClean="0"/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 smtClean="0"/>
              <a:t/>
            </a:r>
            <a:br>
              <a:rPr lang="es-CL" sz="4800" b="1" dirty="0" smtClean="0"/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 smtClean="0"/>
              <a:t>* </a:t>
            </a:r>
            <a:r>
              <a:rPr lang="es-CL" b="1" dirty="0"/>
              <a:t>Queridos  </a:t>
            </a:r>
            <a:r>
              <a:rPr lang="es-CL" b="1" dirty="0" smtClean="0"/>
              <a:t>apoderados espero que se encuentren </a:t>
            </a:r>
            <a:br>
              <a:rPr lang="es-CL" b="1" dirty="0" smtClean="0"/>
            </a:br>
            <a:r>
              <a:rPr lang="es-CL" b="1" dirty="0"/>
              <a:t> </a:t>
            </a:r>
            <a:r>
              <a:rPr lang="es-CL" b="1" dirty="0" smtClean="0"/>
              <a:t>  muy bien junto a su familia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* Este viernes </a:t>
            </a:r>
            <a:r>
              <a:rPr lang="es-CL" b="1" dirty="0" smtClean="0"/>
              <a:t>28</a:t>
            </a:r>
            <a:r>
              <a:rPr lang="es-CL" b="1" dirty="0" smtClean="0"/>
              <a:t> </a:t>
            </a:r>
            <a:r>
              <a:rPr lang="es-CL" b="1" dirty="0" smtClean="0"/>
              <a:t>-</a:t>
            </a:r>
            <a:r>
              <a:rPr lang="es-CL" b="1" dirty="0" smtClean="0"/>
              <a:t>05</a:t>
            </a:r>
            <a:r>
              <a:rPr lang="es-CL" b="1" dirty="0"/>
              <a:t> </a:t>
            </a:r>
            <a:r>
              <a:rPr lang="es-CL" b="1" dirty="0" smtClean="0"/>
              <a:t> </a:t>
            </a:r>
            <a:r>
              <a:rPr lang="es-CL" b="1" dirty="0" smtClean="0"/>
              <a:t>deben </a:t>
            </a:r>
            <a:r>
              <a:rPr lang="es-CL" b="1" dirty="0" smtClean="0"/>
              <a:t>exponer con su afiche</a:t>
            </a:r>
            <a:r>
              <a:rPr lang="es-CL" b="1" dirty="0" smtClean="0"/>
              <a:t>.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*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se evaluará en la clase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indicada (no deben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leer el afiche, se debe explicar lo realizado).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El niño (a) lee su afiche, se baja  2 puntos  de su nota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Nota máxima 7.0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/>
              <a:t>   </a:t>
            </a:r>
            <a:br>
              <a:rPr lang="es-CL" b="1" dirty="0" smtClean="0"/>
            </a:br>
            <a:r>
              <a:rPr lang="es-CL" b="1" dirty="0"/>
              <a:t> </a:t>
            </a:r>
            <a:r>
              <a:rPr lang="es-CL" b="1" dirty="0" smtClean="0"/>
              <a:t>  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 </a:t>
            </a:r>
            <a:r>
              <a:rPr lang="es-CL" b="1" dirty="0"/>
              <a:t/>
            </a:r>
            <a:br>
              <a:rPr lang="es-CL" b="1" dirty="0"/>
            </a:br>
            <a:r>
              <a:rPr lang="es-CL" b="1" dirty="0"/>
              <a:t>    </a:t>
            </a:r>
            <a:br>
              <a:rPr lang="es-CL" b="1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07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3236" y="208654"/>
            <a:ext cx="11296234" cy="713037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L" sz="4800" b="1" dirty="0" smtClean="0"/>
              <a:t/>
            </a:r>
            <a:br>
              <a:rPr lang="es-CL" sz="4800" b="1" dirty="0" smtClean="0"/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900" b="1" dirty="0" smtClean="0"/>
              <a:t>                          </a:t>
            </a:r>
            <a:r>
              <a:rPr lang="es-CL" sz="5300" b="1" dirty="0" smtClean="0">
                <a:solidFill>
                  <a:srgbClr val="0070C0"/>
                </a:solidFill>
              </a:rPr>
              <a:t>BUZÓN </a:t>
            </a:r>
            <a:r>
              <a:rPr lang="es-CL" sz="5300" b="1" dirty="0" smtClean="0">
                <a:solidFill>
                  <a:srgbClr val="0070C0"/>
                </a:solidFill>
              </a:rPr>
              <a:t>TAREA</a:t>
            </a:r>
            <a:br>
              <a:rPr lang="es-CL" sz="5300" b="1" dirty="0" smtClean="0">
                <a:solidFill>
                  <a:srgbClr val="0070C0"/>
                </a:solidFill>
              </a:rPr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3900" b="1" dirty="0" smtClean="0"/>
              <a:t>* El Afiche de la cultura de un país  subir al buzón</a:t>
            </a:r>
            <a:r>
              <a:rPr lang="es-CL" sz="3900" b="1" dirty="0"/>
              <a:t/>
            </a:r>
            <a:br>
              <a:rPr lang="es-CL" sz="3900" b="1" dirty="0"/>
            </a:br>
            <a:r>
              <a:rPr lang="es-CL" sz="3900" b="1" dirty="0" smtClean="0"/>
              <a:t>* </a:t>
            </a:r>
            <a:r>
              <a:rPr lang="es-CL" sz="3900" b="1" dirty="0" smtClean="0"/>
              <a:t>Se debe </a:t>
            </a:r>
            <a:r>
              <a:rPr lang="es-CL" sz="3900" b="1" dirty="0" smtClean="0"/>
              <a:t>subir </a:t>
            </a:r>
            <a:r>
              <a:rPr lang="es-CL" sz="3900" b="1" dirty="0" smtClean="0"/>
              <a:t> hasta  </a:t>
            </a:r>
            <a:r>
              <a:rPr lang="es-CL" sz="3900" b="1" dirty="0" smtClean="0"/>
              <a:t>el </a:t>
            </a:r>
            <a:r>
              <a:rPr lang="es-CL" sz="3900" b="1" dirty="0" smtClean="0"/>
              <a:t>miércoles </a:t>
            </a:r>
            <a:r>
              <a:rPr lang="es-CL" sz="3900" b="1" dirty="0" smtClean="0"/>
              <a:t> 26 </a:t>
            </a:r>
            <a:r>
              <a:rPr lang="es-CL" sz="3900" b="1" dirty="0" smtClean="0"/>
              <a:t>– </a:t>
            </a:r>
            <a:r>
              <a:rPr lang="es-CL" sz="3900" b="1" dirty="0" smtClean="0"/>
              <a:t>05</a:t>
            </a:r>
            <a:r>
              <a:rPr lang="es-CL" sz="3900" b="1" dirty="0"/>
              <a:t/>
            </a:r>
            <a:br>
              <a:rPr lang="es-CL" sz="3900" b="1" dirty="0"/>
            </a:br>
            <a:r>
              <a:rPr lang="es-CL" sz="3900" b="1" dirty="0" smtClean="0"/>
              <a:t>* </a:t>
            </a:r>
            <a:r>
              <a:rPr lang="es-CL" sz="3900" b="1" dirty="0" smtClean="0"/>
              <a:t>La exposición y el afiche </a:t>
            </a:r>
            <a:r>
              <a:rPr lang="es-CL" sz="3900" b="1" dirty="0" smtClean="0"/>
              <a:t>es </a:t>
            </a:r>
            <a:r>
              <a:rPr lang="es-CL" sz="3900" b="1" dirty="0" smtClean="0"/>
              <a:t>evaluado</a:t>
            </a:r>
            <a:r>
              <a:rPr lang="es-CL" sz="3900" b="1" dirty="0"/>
              <a:t/>
            </a:r>
            <a:br>
              <a:rPr lang="es-CL" sz="3900" b="1" dirty="0"/>
            </a:br>
            <a:r>
              <a:rPr lang="es-CL" sz="3900" b="1" dirty="0" smtClean="0"/>
              <a:t>* Les recuerdo que el Buzón se cierra  a las 21:00 </a:t>
            </a:r>
            <a:r>
              <a:rPr lang="es-CL" sz="3900" b="1" dirty="0" err="1" smtClean="0"/>
              <a:t>hrs</a:t>
            </a:r>
            <a:r>
              <a:rPr lang="es-CL" sz="3900" b="1" dirty="0" smtClean="0"/>
              <a:t>.</a:t>
            </a:r>
            <a:br>
              <a:rPr lang="es-CL" sz="3900" b="1" dirty="0" smtClean="0"/>
            </a:br>
            <a:r>
              <a:rPr lang="es-CL" sz="3900" b="1" dirty="0" smtClean="0"/>
              <a:t> </a:t>
            </a:r>
            <a:r>
              <a:rPr lang="es-CL" sz="3900" b="1" dirty="0"/>
              <a:t/>
            </a:r>
            <a:br>
              <a:rPr lang="es-CL" sz="3900" b="1" dirty="0"/>
            </a:br>
            <a:r>
              <a:rPr lang="es-CL" b="1" dirty="0"/>
              <a:t>    </a:t>
            </a:r>
            <a:br>
              <a:rPr lang="es-CL" b="1" dirty="0"/>
            </a:b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251" y="459028"/>
            <a:ext cx="948744" cy="12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6" y="160494"/>
            <a:ext cx="11353801" cy="755337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Tú eres parte importante en el aprendizaje de tus hijos</a:t>
            </a:r>
            <a:endParaRPr lang="es-CL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Niños aprendiendo a usar una computadora con sus padres | Foto Premiu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481070"/>
            <a:ext cx="11526591" cy="51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|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26" name="AutoShape 2" descr="Resultado de imagen para Dios les bendig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Resultado de imagen para Dios les bendig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9765" y="-144463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0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74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Meiryo</vt:lpstr>
      <vt:lpstr>Andalus</vt:lpstr>
      <vt:lpstr>AR BLANCA</vt:lpstr>
      <vt:lpstr>Arial</vt:lpstr>
      <vt:lpstr>Baskerville Old Face</vt:lpstr>
      <vt:lpstr>Calibri</vt:lpstr>
      <vt:lpstr>Calibri Light</vt:lpstr>
      <vt:lpstr>Tema de Office</vt:lpstr>
      <vt:lpstr>¡Cómo están queridos niños  y  apoderados  de  4°  Año  Básico!                                     Prof.   Tía  Challo</vt:lpstr>
      <vt:lpstr>Ruta de trabajo  para  4°  Año  Básico</vt:lpstr>
      <vt:lpstr> 1°  semestre Música</vt:lpstr>
      <vt:lpstr>Escuchar música en forma abundante de diversos contextos y culturas poniendo énfasis en: Tradición escrita, música inspirada en raíces folclóricas de Chile y el mundo. </vt:lpstr>
      <vt:lpstr>Las diferentes culturas</vt:lpstr>
      <vt:lpstr>    * Queridos  apoderados espero que se encuentren     muy bien junto a su familia  * Este viernes 28 -05  deben exponer con su afiche.  * La exposición se evaluará en la clase indicada (no deben     leer el afiche, se debe explicar lo realizado).  * El niño (a) lee su afiche, se baja  2 puntos  de su nota   * Nota máxima 7.0                 </vt:lpstr>
      <vt:lpstr>                            BUZÓN TAREA  * El Afiche de la cultura de un país  subir al buzón * Se debe subir  hasta  el miércoles  26 – 05 * La exposición y el afiche es evaluado * Les recuerdo que el Buzón se cierra  a las 21:00 hrs.        </vt:lpstr>
      <vt:lpstr>Tú eres parte importante en el aprendizaje de tus hijos</vt:lpstr>
      <vt:lpstr>|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brigida maldonado abarca</dc:creator>
  <cp:lastModifiedBy>Cuenta Microsoft</cp:lastModifiedBy>
  <cp:revision>142</cp:revision>
  <dcterms:created xsi:type="dcterms:W3CDTF">2020-03-28T21:47:19Z</dcterms:created>
  <dcterms:modified xsi:type="dcterms:W3CDTF">2021-05-23T04:48:00Z</dcterms:modified>
</cp:coreProperties>
</file>