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8" r:id="rId5"/>
    <p:sldId id="271" r:id="rId6"/>
    <p:sldId id="270" r:id="rId7"/>
    <p:sldId id="269" r:id="rId8"/>
    <p:sldId id="259" r:id="rId9"/>
    <p:sldId id="258" r:id="rId10"/>
    <p:sldId id="272" r:id="rId11"/>
    <p:sldId id="262" r:id="rId12"/>
    <p:sldId id="267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71" autoAdjust="0"/>
  </p:normalViewPr>
  <p:slideViewPr>
    <p:cSldViewPr snapToGrid="0" snapToObjects="1">
      <p:cViewPr>
        <p:scale>
          <a:sx n="108" d="100"/>
          <a:sy n="108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20-05-21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62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rgbClr val="000090"/>
                </a:solidFill>
              </a:rPr>
              <a:t>RUTA DE TRABAJO</a:t>
            </a:r>
            <a:r>
              <a:rPr lang="es-ES" dirty="0" smtClean="0">
                <a:solidFill>
                  <a:srgbClr val="000090"/>
                </a:solidFill>
              </a:rPr>
              <a:t/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>(ARTES VISUALES)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7076" y="6092816"/>
            <a:ext cx="4266924" cy="765184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000090"/>
                </a:solidFill>
              </a:rPr>
              <a:t>1º B</a:t>
            </a:r>
            <a:r>
              <a:rPr lang="es-ES" dirty="0" smtClean="0">
                <a:solidFill>
                  <a:srgbClr val="000090"/>
                </a:solidFill>
              </a:rPr>
              <a:t>ÁSICO</a:t>
            </a:r>
          </a:p>
          <a:p>
            <a:pPr algn="r"/>
            <a:r>
              <a:rPr lang="es-ES" dirty="0" smtClean="0">
                <a:solidFill>
                  <a:srgbClr val="000090"/>
                </a:solidFill>
              </a:rPr>
              <a:t>SEMANA 17 AL 20 DE MAYO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4" name="Imagen 3" descr="91e237d7aca5201adfd431c172b32f3c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4"/>
          <a:stretch/>
        </p:blipFill>
        <p:spPr>
          <a:xfrm>
            <a:off x="927145" y="2301986"/>
            <a:ext cx="7075921" cy="412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708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70454" y="1617338"/>
            <a:ext cx="8513430" cy="19101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ESTA T</a:t>
            </a:r>
            <a:r>
              <a:rPr lang="es-ES" dirty="0" smtClean="0"/>
              <a:t>ÉCNICA CONSISTE EN REALIZAR UN DIBUJO EL CUAL DEBE SER RELLENADO UNICAMENTE CON PUNTITOS.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PARA HACER ESTA TÉCNICA, SE RECOMIENDA UTILIZAR </a:t>
            </a:r>
          </a:p>
          <a:p>
            <a:pPr marL="0" indent="0" algn="ctr">
              <a:buNone/>
            </a:pPr>
            <a:r>
              <a:rPr lang="es-ES" dirty="0" smtClean="0"/>
              <a:t>LAPICES SCRIPTO Y TÉMPERA, PARA LOS NIÑOS MÁS PEQUEÑOS.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2562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TRABAJAREMOS LA </a:t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>T</a:t>
            </a:r>
            <a:r>
              <a:rPr lang="es-ES" dirty="0" smtClean="0">
                <a:solidFill>
                  <a:srgbClr val="000090"/>
                </a:solidFill>
              </a:rPr>
              <a:t>ÉCNICA</a:t>
            </a:r>
            <a:r>
              <a:rPr lang="es-ES" dirty="0" smtClean="0">
                <a:solidFill>
                  <a:srgbClr val="000090"/>
                </a:solidFill>
              </a:rPr>
              <a:t> DEL “PUNTILLISMO”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5" name="Imagen 4" descr="1a9aa6a204dc65929e2ddd89bc565a7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95" y="3774398"/>
            <a:ext cx="6281560" cy="278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870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4129" r="6662"/>
          <a:stretch/>
        </p:blipFill>
        <p:spPr>
          <a:xfrm>
            <a:off x="6177574" y="463042"/>
            <a:ext cx="1129253" cy="123324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162249" cy="125272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INSTRUCCIONES </a:t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>DEL TRABAJO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5760" y="2092960"/>
            <a:ext cx="838284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1.- ACORDE A LO APRENDIDO EN CLASES SOBRE EL MES DEL MAR, ESCOGER A UN ANIMALITO QUE VIVA EN EL MAR.</a:t>
            </a:r>
          </a:p>
          <a:p>
            <a:endParaRPr lang="es-ES" sz="2400" dirty="0"/>
          </a:p>
          <a:p>
            <a:r>
              <a:rPr lang="es-ES" sz="2400" dirty="0" smtClean="0"/>
              <a:t>2.- YA TENIENDO ESCOGIDO EL ANIMALITO, TOMAR LA HOJA DE BLOCK Y DIBUJARLO CON EL L</a:t>
            </a:r>
            <a:r>
              <a:rPr lang="es-ES" sz="2400" dirty="0" smtClean="0"/>
              <a:t>ÁPIZ GRAFITO </a:t>
            </a:r>
            <a:r>
              <a:rPr lang="es-ES" sz="2400" dirty="0" smtClean="0"/>
              <a:t>EN GRANDE (RECUERDE QUE ES SOLO UNO)</a:t>
            </a:r>
            <a:r>
              <a:rPr lang="mr-IN" sz="2400" dirty="0" smtClean="0"/>
              <a:t>…</a:t>
            </a:r>
            <a:r>
              <a:rPr lang="es-ES_tradnl" sz="2400" dirty="0" smtClean="0"/>
              <a:t> QUE SEA DEL TAMAÑO DE TODA LA HOJA. USTED PUEDE UTILIZAR LA HOJA DE FORMA VERTICAL U HORIZONTAL, USTED LO DECIDE.</a:t>
            </a:r>
          </a:p>
          <a:p>
            <a:endParaRPr lang="es-ES_tradnl" sz="2400" dirty="0"/>
          </a:p>
          <a:p>
            <a:r>
              <a:rPr lang="es-ES_tradnl" sz="2400" dirty="0" smtClean="0"/>
              <a:t>3.- COLOCAR COMO TITULO EN LA PARTE SUPERIOR DE LA HOJA “MES DEL MAR”</a:t>
            </a:r>
          </a:p>
        </p:txBody>
      </p:sp>
    </p:spTree>
    <p:extLst>
      <p:ext uri="{BB962C8B-B14F-4D97-AF65-F5344CB8AC3E}">
        <p14:creationId xmlns:p14="http://schemas.microsoft.com/office/powerpoint/2010/main" val="244420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4129" r="6662"/>
          <a:stretch/>
        </p:blipFill>
        <p:spPr>
          <a:xfrm>
            <a:off x="6177574" y="463042"/>
            <a:ext cx="1129253" cy="123324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162249" cy="125272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INSTRUCCIONES </a:t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>DEL TRABAJO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5760" y="1881312"/>
            <a:ext cx="8500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4.- EN LA PARTE INFERIOR DE LA HOJA, DEBE COLOCAR EL NOMBRE Y APELIIDO DEL NIÑO O NIÑA</a:t>
            </a:r>
          </a:p>
          <a:p>
            <a:endParaRPr lang="es-ES_tradnl" sz="2400" dirty="0"/>
          </a:p>
          <a:p>
            <a:r>
              <a:rPr lang="es-ES_tradnl" sz="2400" dirty="0" smtClean="0"/>
              <a:t>5.- CON AYUDA DE NUESTRAS TEMPERAS Y COTONITOS, RELLENAREMOS NUESTRO DIBUJO CON MUCHOS PUNTITOS (ESTE TIPO DE TRABAJO SE LLAMA PUNTILLISMO), PUEDES OCUPAR TODOS LOS COLORES QUE DESEES. MIENTRAS M</a:t>
            </a:r>
            <a:r>
              <a:rPr lang="es-ES_tradnl" sz="2400" dirty="0" smtClean="0"/>
              <a:t>ÁS COLORES MUCHO MEJOR!.</a:t>
            </a:r>
          </a:p>
          <a:p>
            <a:endParaRPr lang="es-ES_tradnl" sz="2400" dirty="0"/>
          </a:p>
          <a:p>
            <a:pPr algn="ctr"/>
            <a:r>
              <a:rPr lang="es-ES_tradnl" sz="2400" dirty="0" smtClean="0"/>
              <a:t>IMPORTANTE: TENER CUIDADO CON LA TEMPERA PARA NO DERRAMARLA SOBRE EL TRABAJO O EL COMPUTADOR</a:t>
            </a:r>
          </a:p>
          <a:p>
            <a:endParaRPr lang="es-ES_tradnl" sz="2400" dirty="0"/>
          </a:p>
          <a:p>
            <a:r>
              <a:rPr lang="es-ES_tradnl" sz="2400" dirty="0" smtClean="0"/>
              <a:t>6.- FECHA DE ENTREGA M</a:t>
            </a:r>
            <a:r>
              <a:rPr lang="es-ES_tradnl" sz="2400" dirty="0" smtClean="0"/>
              <a:t>ÁXIMA: MARTES 25 DE MAYO 2021</a:t>
            </a: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154521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0090"/>
                </a:solidFill>
              </a:rPr>
              <a:t>EJEMPLO DEL TRABAJO</a:t>
            </a:r>
            <a:endParaRPr lang="es-ES" sz="5400" dirty="0">
              <a:solidFill>
                <a:srgbClr val="00009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1485" y="1683665"/>
            <a:ext cx="7050635" cy="460657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43452" y="1825714"/>
            <a:ext cx="6746387" cy="42864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29260" y="1958010"/>
            <a:ext cx="3412878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“MES DEL MAR”</a:t>
            </a:r>
            <a:endParaRPr lang="es-ES" dirty="0"/>
          </a:p>
        </p:txBody>
      </p:sp>
      <p:pic>
        <p:nvPicPr>
          <p:cNvPr id="7" name="Imagen 6" descr="5323e858034075bdbc266cf50056aacf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6172"/>
          <a:stretch/>
        </p:blipFill>
        <p:spPr>
          <a:xfrm>
            <a:off x="1537950" y="2421053"/>
            <a:ext cx="6204029" cy="336037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17740" y="5724926"/>
            <a:ext cx="2672099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DEL ALUMNO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4346430" y="511677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487856" y="518851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546062" y="476626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536622" y="496229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634663" y="509161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980753" y="41025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681281" y="463865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22548" y="52426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818141" y="457569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038959" y="50882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5097164" y="476626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922548" y="477638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5840933" y="465385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972309" y="462689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306123" y="36066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213309" y="375563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956890" y="38789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116832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29399" y="37839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684513" y="37209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038693" y="37347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904380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155104" y="35950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247918" y="3456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731329" y="35597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020791" y="348636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5870520" y="34411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6131507" y="33433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5986931" y="32804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7201243" y="39501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6917712" y="405496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7143037" y="41290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/>
          <p:cNvSpPr/>
          <p:nvPr/>
        </p:nvSpPr>
        <p:spPr>
          <a:xfrm>
            <a:off x="6996307" y="41919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6845833" y="42161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7043686" y="39290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6677171" y="379645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6496910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7160097" y="37836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6996307" y="37612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/>
          <p:cNvSpPr/>
          <p:nvPr/>
        </p:nvSpPr>
        <p:spPr>
          <a:xfrm>
            <a:off x="6828748" y="375298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50"/>
          <p:cNvSpPr/>
          <p:nvPr/>
        </p:nvSpPr>
        <p:spPr>
          <a:xfrm>
            <a:off x="7323649" y="36580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51"/>
          <p:cNvSpPr/>
          <p:nvPr/>
        </p:nvSpPr>
        <p:spPr>
          <a:xfrm>
            <a:off x="6654391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>
            <a:off x="6996307" y="35823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/>
          <p:cNvSpPr/>
          <p:nvPr/>
        </p:nvSpPr>
        <p:spPr>
          <a:xfrm>
            <a:off x="7160097" y="36088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/>
          <p:cNvSpPr/>
          <p:nvPr/>
        </p:nvSpPr>
        <p:spPr>
          <a:xfrm>
            <a:off x="6828748" y="35947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/>
        </p:nvSpPr>
        <p:spPr>
          <a:xfrm>
            <a:off x="6107471" y="40660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/>
          <p:cNvSpPr/>
          <p:nvPr/>
        </p:nvSpPr>
        <p:spPr>
          <a:xfrm>
            <a:off x="627034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/>
          <p:cNvSpPr/>
          <p:nvPr/>
        </p:nvSpPr>
        <p:spPr>
          <a:xfrm>
            <a:off x="6520895" y="37206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/>
          <p:cNvSpPr/>
          <p:nvPr/>
        </p:nvSpPr>
        <p:spPr>
          <a:xfrm>
            <a:off x="6355538" y="37977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>
            <a:off x="6073001" y="42035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/>
          <p:cNvSpPr/>
          <p:nvPr/>
        </p:nvSpPr>
        <p:spPr>
          <a:xfrm>
            <a:off x="5975502" y="433060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/>
          <p:cNvSpPr/>
          <p:nvPr/>
        </p:nvSpPr>
        <p:spPr>
          <a:xfrm>
            <a:off x="5813695" y="4380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/>
          <p:cNvSpPr/>
          <p:nvPr/>
        </p:nvSpPr>
        <p:spPr>
          <a:xfrm>
            <a:off x="5517148" y="43674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/>
          <p:cNvSpPr/>
          <p:nvPr/>
        </p:nvSpPr>
        <p:spPr>
          <a:xfrm>
            <a:off x="6195056" y="43044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/>
        </p:nvSpPr>
        <p:spPr>
          <a:xfrm>
            <a:off x="6266393" y="459089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/>
          <p:cNvSpPr/>
          <p:nvPr/>
        </p:nvSpPr>
        <p:spPr>
          <a:xfrm>
            <a:off x="6310375" y="443487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/>
          <p:cNvSpPr/>
          <p:nvPr/>
        </p:nvSpPr>
        <p:spPr>
          <a:xfrm>
            <a:off x="6339298" y="42549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/>
          <p:cNvSpPr/>
          <p:nvPr/>
        </p:nvSpPr>
        <p:spPr>
          <a:xfrm>
            <a:off x="6247917" y="411791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/>
          <p:cNvSpPr/>
          <p:nvPr/>
        </p:nvSpPr>
        <p:spPr>
          <a:xfrm>
            <a:off x="6403295" y="4039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6560760" y="402724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/>
          <p:cNvSpPr/>
          <p:nvPr/>
        </p:nvSpPr>
        <p:spPr>
          <a:xfrm>
            <a:off x="6496910" y="418087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/>
          <p:cNvSpPr/>
          <p:nvPr/>
        </p:nvSpPr>
        <p:spPr>
          <a:xfrm>
            <a:off x="6677171" y="4218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/>
          <p:cNvSpPr/>
          <p:nvPr/>
        </p:nvSpPr>
        <p:spPr>
          <a:xfrm>
            <a:off x="671233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lipse 73"/>
          <p:cNvSpPr/>
          <p:nvPr/>
        </p:nvSpPr>
        <p:spPr>
          <a:xfrm>
            <a:off x="6758149" y="40902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lipse 74"/>
          <p:cNvSpPr/>
          <p:nvPr/>
        </p:nvSpPr>
        <p:spPr>
          <a:xfrm>
            <a:off x="6886953" y="38985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Elipse 75"/>
          <p:cNvSpPr/>
          <p:nvPr/>
        </p:nvSpPr>
        <p:spPr>
          <a:xfrm>
            <a:off x="5986769" y="46447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Elipse 76"/>
          <p:cNvSpPr/>
          <p:nvPr/>
        </p:nvSpPr>
        <p:spPr>
          <a:xfrm>
            <a:off x="6025776" y="477638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Elipse 77"/>
          <p:cNvSpPr/>
          <p:nvPr/>
        </p:nvSpPr>
        <p:spPr>
          <a:xfrm>
            <a:off x="5771193" y="45194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Elipse 78"/>
          <p:cNvSpPr/>
          <p:nvPr/>
        </p:nvSpPr>
        <p:spPr>
          <a:xfrm>
            <a:off x="5938120" y="450678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Elipse 79"/>
          <p:cNvSpPr/>
          <p:nvPr/>
        </p:nvSpPr>
        <p:spPr>
          <a:xfrm>
            <a:off x="5898598" y="48193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Elipse 80"/>
          <p:cNvSpPr/>
          <p:nvPr/>
        </p:nvSpPr>
        <p:spPr>
          <a:xfrm>
            <a:off x="6000421" y="499963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Elipse 81"/>
          <p:cNvSpPr/>
          <p:nvPr/>
        </p:nvSpPr>
        <p:spPr>
          <a:xfrm>
            <a:off x="6116832" y="490273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Elipse 82"/>
          <p:cNvSpPr/>
          <p:nvPr/>
        </p:nvSpPr>
        <p:spPr>
          <a:xfrm>
            <a:off x="6175037" y="473422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Elipse 83"/>
          <p:cNvSpPr/>
          <p:nvPr/>
        </p:nvSpPr>
        <p:spPr>
          <a:xfrm>
            <a:off x="6107471" y="458182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Elipse 84"/>
          <p:cNvSpPr/>
          <p:nvPr/>
        </p:nvSpPr>
        <p:spPr>
          <a:xfrm>
            <a:off x="6078645" y="442942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Elipse 85"/>
          <p:cNvSpPr/>
          <p:nvPr/>
        </p:nvSpPr>
        <p:spPr>
          <a:xfrm>
            <a:off x="5226120" y="433638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Elipse 86"/>
          <p:cNvSpPr/>
          <p:nvPr/>
        </p:nvSpPr>
        <p:spPr>
          <a:xfrm>
            <a:off x="5175568" y="448332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Elipse 87"/>
          <p:cNvSpPr/>
          <p:nvPr/>
        </p:nvSpPr>
        <p:spPr>
          <a:xfrm>
            <a:off x="5321542" y="522402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Elipse 88"/>
          <p:cNvSpPr/>
          <p:nvPr/>
        </p:nvSpPr>
        <p:spPr>
          <a:xfrm>
            <a:off x="5458942" y="51511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Elipse 89"/>
          <p:cNvSpPr/>
          <p:nvPr/>
        </p:nvSpPr>
        <p:spPr>
          <a:xfrm>
            <a:off x="5604126" y="50882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Elipse 90"/>
          <p:cNvSpPr/>
          <p:nvPr/>
        </p:nvSpPr>
        <p:spPr>
          <a:xfrm>
            <a:off x="5754109" y="50882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Elipse 91"/>
          <p:cNvSpPr/>
          <p:nvPr/>
        </p:nvSpPr>
        <p:spPr>
          <a:xfrm>
            <a:off x="5458942" y="451789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Elipse 92"/>
          <p:cNvSpPr/>
          <p:nvPr/>
        </p:nvSpPr>
        <p:spPr>
          <a:xfrm>
            <a:off x="5626307" y="45553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Elipse 93"/>
          <p:cNvSpPr/>
          <p:nvPr/>
        </p:nvSpPr>
        <p:spPr>
          <a:xfrm>
            <a:off x="5379748" y="432529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Elipse 94"/>
          <p:cNvSpPr/>
          <p:nvPr/>
        </p:nvSpPr>
        <p:spPr>
          <a:xfrm>
            <a:off x="5712228" y="470773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Elipse 95"/>
          <p:cNvSpPr/>
          <p:nvPr/>
        </p:nvSpPr>
        <p:spPr>
          <a:xfrm>
            <a:off x="5870777" y="496569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Elipse 96"/>
          <p:cNvSpPr/>
          <p:nvPr/>
        </p:nvSpPr>
        <p:spPr>
          <a:xfrm>
            <a:off x="5909365" y="512555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Elipse 97"/>
          <p:cNvSpPr/>
          <p:nvPr/>
        </p:nvSpPr>
        <p:spPr>
          <a:xfrm>
            <a:off x="5662332" y="43919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Elipse 98"/>
          <p:cNvSpPr/>
          <p:nvPr/>
        </p:nvSpPr>
        <p:spPr>
          <a:xfrm>
            <a:off x="5030514" y="44782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Elipse 99"/>
          <p:cNvSpPr/>
          <p:nvPr/>
        </p:nvSpPr>
        <p:spPr>
          <a:xfrm>
            <a:off x="5205131" y="46386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Elipse 100"/>
          <p:cNvSpPr/>
          <p:nvPr/>
        </p:nvSpPr>
        <p:spPr>
          <a:xfrm>
            <a:off x="5342531" y="46306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Elipse 101"/>
          <p:cNvSpPr/>
          <p:nvPr/>
        </p:nvSpPr>
        <p:spPr>
          <a:xfrm>
            <a:off x="5312531" y="446431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Elipse 102"/>
          <p:cNvSpPr/>
          <p:nvPr/>
        </p:nvSpPr>
        <p:spPr>
          <a:xfrm>
            <a:off x="5517147" y="465047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Elipse 103"/>
          <p:cNvSpPr/>
          <p:nvPr/>
        </p:nvSpPr>
        <p:spPr>
          <a:xfrm>
            <a:off x="5588483" y="47971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Elipse 104"/>
          <p:cNvSpPr/>
          <p:nvPr/>
        </p:nvSpPr>
        <p:spPr>
          <a:xfrm>
            <a:off x="5646689" y="495052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Elipse 105"/>
          <p:cNvSpPr/>
          <p:nvPr/>
        </p:nvSpPr>
        <p:spPr>
          <a:xfrm>
            <a:off x="5765432" y="484871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Elipse 106"/>
          <p:cNvSpPr/>
          <p:nvPr/>
        </p:nvSpPr>
        <p:spPr>
          <a:xfrm>
            <a:off x="5493724" y="496569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Elipse 107"/>
          <p:cNvSpPr/>
          <p:nvPr/>
        </p:nvSpPr>
        <p:spPr>
          <a:xfrm>
            <a:off x="5205131" y="53173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Elipse 108"/>
          <p:cNvSpPr/>
          <p:nvPr/>
        </p:nvSpPr>
        <p:spPr>
          <a:xfrm>
            <a:off x="5088720" y="54067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Elipse 109"/>
          <p:cNvSpPr/>
          <p:nvPr/>
        </p:nvSpPr>
        <p:spPr>
          <a:xfrm>
            <a:off x="4922548" y="54067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Elipse 110"/>
          <p:cNvSpPr/>
          <p:nvPr/>
        </p:nvSpPr>
        <p:spPr>
          <a:xfrm>
            <a:off x="5070725" y="52543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Elipse 111"/>
          <p:cNvSpPr/>
          <p:nvPr/>
        </p:nvSpPr>
        <p:spPr>
          <a:xfrm>
            <a:off x="5038959" y="494521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Elipse 112"/>
          <p:cNvSpPr/>
          <p:nvPr/>
        </p:nvSpPr>
        <p:spPr>
          <a:xfrm>
            <a:off x="5310054" y="49178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Elipse 113"/>
          <p:cNvSpPr/>
          <p:nvPr/>
        </p:nvSpPr>
        <p:spPr>
          <a:xfrm>
            <a:off x="5187136" y="499963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Elipse 114"/>
          <p:cNvSpPr/>
          <p:nvPr/>
        </p:nvSpPr>
        <p:spPr>
          <a:xfrm>
            <a:off x="5428942" y="48279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Elipse 115"/>
          <p:cNvSpPr/>
          <p:nvPr/>
        </p:nvSpPr>
        <p:spPr>
          <a:xfrm>
            <a:off x="5196120" y="51610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Elipse 116"/>
          <p:cNvSpPr/>
          <p:nvPr/>
        </p:nvSpPr>
        <p:spPr>
          <a:xfrm>
            <a:off x="5342531" y="506259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Elipse 117"/>
          <p:cNvSpPr/>
          <p:nvPr/>
        </p:nvSpPr>
        <p:spPr>
          <a:xfrm>
            <a:off x="4954314" y="427908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Elipse 118"/>
          <p:cNvSpPr/>
          <p:nvPr/>
        </p:nvSpPr>
        <p:spPr>
          <a:xfrm>
            <a:off x="4876346" y="440165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Elipse 119"/>
          <p:cNvSpPr/>
          <p:nvPr/>
        </p:nvSpPr>
        <p:spPr>
          <a:xfrm>
            <a:off x="4950332" y="37314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Elipse 120"/>
          <p:cNvSpPr/>
          <p:nvPr/>
        </p:nvSpPr>
        <p:spPr>
          <a:xfrm>
            <a:off x="5030514" y="388154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Elipse 121"/>
          <p:cNvSpPr/>
          <p:nvPr/>
        </p:nvSpPr>
        <p:spPr>
          <a:xfrm>
            <a:off x="5109709" y="4039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Elipse 122"/>
          <p:cNvSpPr/>
          <p:nvPr/>
        </p:nvSpPr>
        <p:spPr>
          <a:xfrm>
            <a:off x="5106882" y="41919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Elipse 123"/>
          <p:cNvSpPr/>
          <p:nvPr/>
        </p:nvSpPr>
        <p:spPr>
          <a:xfrm>
            <a:off x="5086098" y="43443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Elipse 124"/>
          <p:cNvSpPr/>
          <p:nvPr/>
        </p:nvSpPr>
        <p:spPr>
          <a:xfrm>
            <a:off x="5245341" y="41919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Elipse 125"/>
          <p:cNvSpPr/>
          <p:nvPr/>
        </p:nvSpPr>
        <p:spPr>
          <a:xfrm>
            <a:off x="4662473" y="44978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Elipse 126"/>
          <p:cNvSpPr/>
          <p:nvPr/>
        </p:nvSpPr>
        <p:spPr>
          <a:xfrm>
            <a:off x="4673285" y="47971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Elipse 127"/>
          <p:cNvSpPr/>
          <p:nvPr/>
        </p:nvSpPr>
        <p:spPr>
          <a:xfrm>
            <a:off x="4797692" y="471681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Elipse 128"/>
          <p:cNvSpPr/>
          <p:nvPr/>
        </p:nvSpPr>
        <p:spPr>
          <a:xfrm>
            <a:off x="4739487" y="498245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Elipse 129"/>
          <p:cNvSpPr/>
          <p:nvPr/>
        </p:nvSpPr>
        <p:spPr>
          <a:xfrm>
            <a:off x="4759935" y="518851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Elipse 130"/>
          <p:cNvSpPr/>
          <p:nvPr/>
        </p:nvSpPr>
        <p:spPr>
          <a:xfrm>
            <a:off x="4634663" y="525146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Elipse 131"/>
          <p:cNvSpPr/>
          <p:nvPr/>
        </p:nvSpPr>
        <p:spPr>
          <a:xfrm>
            <a:off x="4781298" y="534382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Elipse 132"/>
          <p:cNvSpPr/>
          <p:nvPr/>
        </p:nvSpPr>
        <p:spPr>
          <a:xfrm>
            <a:off x="4855898" y="509818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Elipse 133"/>
          <p:cNvSpPr/>
          <p:nvPr/>
        </p:nvSpPr>
        <p:spPr>
          <a:xfrm>
            <a:off x="4897709" y="496611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Elipse 134"/>
          <p:cNvSpPr/>
          <p:nvPr/>
        </p:nvSpPr>
        <p:spPr>
          <a:xfrm>
            <a:off x="4739487" y="4380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Elipse 135"/>
          <p:cNvSpPr/>
          <p:nvPr/>
        </p:nvSpPr>
        <p:spPr>
          <a:xfrm>
            <a:off x="4818141" y="424383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Elipse 136"/>
          <p:cNvSpPr/>
          <p:nvPr/>
        </p:nvSpPr>
        <p:spPr>
          <a:xfrm>
            <a:off x="4841167" y="409255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Elipse 137"/>
          <p:cNvSpPr/>
          <p:nvPr/>
        </p:nvSpPr>
        <p:spPr>
          <a:xfrm>
            <a:off x="4827542" y="385941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Elipse 138"/>
          <p:cNvSpPr/>
          <p:nvPr/>
        </p:nvSpPr>
        <p:spPr>
          <a:xfrm>
            <a:off x="4181416" y="507116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Elipse 139"/>
          <p:cNvSpPr/>
          <p:nvPr/>
        </p:nvSpPr>
        <p:spPr>
          <a:xfrm>
            <a:off x="4914103" y="3958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Elipse 140"/>
          <p:cNvSpPr/>
          <p:nvPr/>
        </p:nvSpPr>
        <p:spPr>
          <a:xfrm>
            <a:off x="4032719" y="50816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Elipse 141"/>
          <p:cNvSpPr/>
          <p:nvPr/>
        </p:nvSpPr>
        <p:spPr>
          <a:xfrm>
            <a:off x="4404635" y="49847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Elipse 142"/>
          <p:cNvSpPr/>
          <p:nvPr/>
        </p:nvSpPr>
        <p:spPr>
          <a:xfrm>
            <a:off x="4261319" y="495052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Elipse 143"/>
          <p:cNvSpPr/>
          <p:nvPr/>
        </p:nvSpPr>
        <p:spPr>
          <a:xfrm>
            <a:off x="4404635" y="48372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Elipse 144"/>
          <p:cNvSpPr/>
          <p:nvPr/>
        </p:nvSpPr>
        <p:spPr>
          <a:xfrm>
            <a:off x="3765744" y="340631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Elipse 145"/>
          <p:cNvSpPr/>
          <p:nvPr/>
        </p:nvSpPr>
        <p:spPr>
          <a:xfrm>
            <a:off x="4711131" y="37206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Elipse 146"/>
          <p:cNvSpPr/>
          <p:nvPr/>
        </p:nvSpPr>
        <p:spPr>
          <a:xfrm>
            <a:off x="4297827" y="323899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Elipse 147"/>
          <p:cNvSpPr/>
          <p:nvPr/>
        </p:nvSpPr>
        <p:spPr>
          <a:xfrm>
            <a:off x="4462840" y="32973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9" name="Elipse 148"/>
          <p:cNvSpPr/>
          <p:nvPr/>
        </p:nvSpPr>
        <p:spPr>
          <a:xfrm>
            <a:off x="4604267" y="33935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Elipse 149"/>
          <p:cNvSpPr/>
          <p:nvPr/>
        </p:nvSpPr>
        <p:spPr>
          <a:xfrm>
            <a:off x="4724756" y="35041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1" name="Elipse 150"/>
          <p:cNvSpPr/>
          <p:nvPr/>
        </p:nvSpPr>
        <p:spPr>
          <a:xfrm>
            <a:off x="4830022" y="363443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2" name="Elipse 151"/>
          <p:cNvSpPr/>
          <p:nvPr/>
        </p:nvSpPr>
        <p:spPr>
          <a:xfrm>
            <a:off x="4713611" y="39831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3" name="Elipse 152"/>
          <p:cNvSpPr/>
          <p:nvPr/>
        </p:nvSpPr>
        <p:spPr>
          <a:xfrm>
            <a:off x="4371445" y="36021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Elipse 153"/>
          <p:cNvSpPr/>
          <p:nvPr/>
        </p:nvSpPr>
        <p:spPr>
          <a:xfrm>
            <a:off x="4506664" y="36983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5" name="Elipse 154"/>
          <p:cNvSpPr/>
          <p:nvPr/>
        </p:nvSpPr>
        <p:spPr>
          <a:xfrm>
            <a:off x="4608345" y="42814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6" name="Elipse 155"/>
          <p:cNvSpPr/>
          <p:nvPr/>
        </p:nvSpPr>
        <p:spPr>
          <a:xfrm>
            <a:off x="4701729" y="415316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Elipse 156"/>
          <p:cNvSpPr/>
          <p:nvPr/>
        </p:nvSpPr>
        <p:spPr>
          <a:xfrm>
            <a:off x="4346429" y="33922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Elipse 157"/>
          <p:cNvSpPr/>
          <p:nvPr/>
        </p:nvSpPr>
        <p:spPr>
          <a:xfrm>
            <a:off x="4491934" y="34854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9" name="Elipse 158"/>
          <p:cNvSpPr/>
          <p:nvPr/>
        </p:nvSpPr>
        <p:spPr>
          <a:xfrm>
            <a:off x="4623075" y="36021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Elipse 159"/>
          <p:cNvSpPr/>
          <p:nvPr/>
        </p:nvSpPr>
        <p:spPr>
          <a:xfrm>
            <a:off x="4608345" y="383562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Elipse 160"/>
          <p:cNvSpPr/>
          <p:nvPr/>
        </p:nvSpPr>
        <p:spPr>
          <a:xfrm>
            <a:off x="4487856" y="393467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2" name="Elipse 161"/>
          <p:cNvSpPr/>
          <p:nvPr/>
        </p:nvSpPr>
        <p:spPr>
          <a:xfrm>
            <a:off x="4448458" y="413025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3" name="Elipse 162"/>
          <p:cNvSpPr/>
          <p:nvPr/>
        </p:nvSpPr>
        <p:spPr>
          <a:xfrm>
            <a:off x="4462840" y="429445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Elipse 163"/>
          <p:cNvSpPr/>
          <p:nvPr/>
        </p:nvSpPr>
        <p:spPr>
          <a:xfrm>
            <a:off x="4579251" y="406607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Elipse 164"/>
          <p:cNvSpPr/>
          <p:nvPr/>
        </p:nvSpPr>
        <p:spPr>
          <a:xfrm>
            <a:off x="4255034" y="47857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Elipse 165"/>
          <p:cNvSpPr/>
          <p:nvPr/>
        </p:nvSpPr>
        <p:spPr>
          <a:xfrm>
            <a:off x="4390253" y="46756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Elipse 166"/>
          <p:cNvSpPr/>
          <p:nvPr/>
        </p:nvSpPr>
        <p:spPr>
          <a:xfrm>
            <a:off x="4392037" y="45279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Elipse 167"/>
          <p:cNvSpPr/>
          <p:nvPr/>
        </p:nvSpPr>
        <p:spPr>
          <a:xfrm>
            <a:off x="4536622" y="442036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9" name="Elipse 168"/>
          <p:cNvSpPr/>
          <p:nvPr/>
        </p:nvSpPr>
        <p:spPr>
          <a:xfrm>
            <a:off x="4528149" y="46182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0" name="Elipse 169"/>
          <p:cNvSpPr/>
          <p:nvPr/>
        </p:nvSpPr>
        <p:spPr>
          <a:xfrm>
            <a:off x="4181416" y="336399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1" name="Elipse 170"/>
          <p:cNvSpPr/>
          <p:nvPr/>
        </p:nvSpPr>
        <p:spPr>
          <a:xfrm>
            <a:off x="4239621" y="352065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Elipse 171"/>
          <p:cNvSpPr/>
          <p:nvPr/>
        </p:nvSpPr>
        <p:spPr>
          <a:xfrm>
            <a:off x="4230019" y="407215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3" name="Elipse 172"/>
          <p:cNvSpPr/>
          <p:nvPr/>
        </p:nvSpPr>
        <p:spPr>
          <a:xfrm>
            <a:off x="4261319" y="37206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Elipse 173"/>
          <p:cNvSpPr/>
          <p:nvPr/>
        </p:nvSpPr>
        <p:spPr>
          <a:xfrm>
            <a:off x="4250954" y="387795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Elipse 174"/>
          <p:cNvSpPr/>
          <p:nvPr/>
        </p:nvSpPr>
        <p:spPr>
          <a:xfrm>
            <a:off x="4390253" y="38014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Elipse 175"/>
          <p:cNvSpPr/>
          <p:nvPr/>
        </p:nvSpPr>
        <p:spPr>
          <a:xfrm>
            <a:off x="4366126" y="39920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7" name="Elipse 176"/>
          <p:cNvSpPr/>
          <p:nvPr/>
        </p:nvSpPr>
        <p:spPr>
          <a:xfrm>
            <a:off x="4310255" y="42171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8" name="Elipse 177"/>
          <p:cNvSpPr/>
          <p:nvPr/>
        </p:nvSpPr>
        <p:spPr>
          <a:xfrm>
            <a:off x="4344812" y="43935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9" name="Elipse 178"/>
          <p:cNvSpPr/>
          <p:nvPr/>
        </p:nvSpPr>
        <p:spPr>
          <a:xfrm>
            <a:off x="4113608" y="37944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0" name="Elipse 179"/>
          <p:cNvSpPr/>
          <p:nvPr/>
        </p:nvSpPr>
        <p:spPr>
          <a:xfrm>
            <a:off x="3964990" y="36021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1" name="Elipse 180"/>
          <p:cNvSpPr/>
          <p:nvPr/>
        </p:nvSpPr>
        <p:spPr>
          <a:xfrm>
            <a:off x="3916307" y="34552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2" name="Elipse 181"/>
          <p:cNvSpPr/>
          <p:nvPr/>
        </p:nvSpPr>
        <p:spPr>
          <a:xfrm>
            <a:off x="3685290" y="324284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3" name="Elipse 182"/>
          <p:cNvSpPr/>
          <p:nvPr/>
        </p:nvSpPr>
        <p:spPr>
          <a:xfrm>
            <a:off x="3852302" y="326632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4" name="Elipse 183"/>
          <p:cNvSpPr/>
          <p:nvPr/>
        </p:nvSpPr>
        <p:spPr>
          <a:xfrm>
            <a:off x="4123210" y="363535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5" name="Elipse 184"/>
          <p:cNvSpPr/>
          <p:nvPr/>
        </p:nvSpPr>
        <p:spPr>
          <a:xfrm>
            <a:off x="4065005" y="347583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6" name="Elipse 185"/>
          <p:cNvSpPr/>
          <p:nvPr/>
        </p:nvSpPr>
        <p:spPr>
          <a:xfrm>
            <a:off x="4009158" y="33058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7" name="Elipse 186"/>
          <p:cNvSpPr/>
          <p:nvPr/>
        </p:nvSpPr>
        <p:spPr>
          <a:xfrm>
            <a:off x="3613693" y="311692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8" name="Elipse 187"/>
          <p:cNvSpPr/>
          <p:nvPr/>
        </p:nvSpPr>
        <p:spPr>
          <a:xfrm>
            <a:off x="3801701" y="311692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9" name="Elipse 188"/>
          <p:cNvSpPr/>
          <p:nvPr/>
        </p:nvSpPr>
        <p:spPr>
          <a:xfrm>
            <a:off x="3974513" y="31534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0" name="Elipse 189"/>
          <p:cNvSpPr/>
          <p:nvPr/>
        </p:nvSpPr>
        <p:spPr>
          <a:xfrm>
            <a:off x="4144908" y="317988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1" name="Elipse 190"/>
          <p:cNvSpPr/>
          <p:nvPr/>
        </p:nvSpPr>
        <p:spPr>
          <a:xfrm>
            <a:off x="3524690" y="32675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Elipse 191"/>
          <p:cNvSpPr/>
          <p:nvPr/>
        </p:nvSpPr>
        <p:spPr>
          <a:xfrm>
            <a:off x="2998739" y="40091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3" name="Elipse 192"/>
          <p:cNvSpPr/>
          <p:nvPr/>
        </p:nvSpPr>
        <p:spPr>
          <a:xfrm>
            <a:off x="3459251" y="311692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4" name="Elipse 193"/>
          <p:cNvSpPr/>
          <p:nvPr/>
        </p:nvSpPr>
        <p:spPr>
          <a:xfrm>
            <a:off x="4090924" y="462689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5" name="Elipse 194"/>
          <p:cNvSpPr/>
          <p:nvPr/>
        </p:nvSpPr>
        <p:spPr>
          <a:xfrm>
            <a:off x="3472420" y="500090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6" name="Elipse 195"/>
          <p:cNvSpPr/>
          <p:nvPr/>
        </p:nvSpPr>
        <p:spPr>
          <a:xfrm>
            <a:off x="3968713" y="479090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7" name="Elipse 196"/>
          <p:cNvSpPr/>
          <p:nvPr/>
        </p:nvSpPr>
        <p:spPr>
          <a:xfrm>
            <a:off x="3834541" y="486013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8" name="Elipse 197"/>
          <p:cNvSpPr/>
          <p:nvPr/>
        </p:nvSpPr>
        <p:spPr>
          <a:xfrm>
            <a:off x="3765744" y="499963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9" name="Elipse 198"/>
          <p:cNvSpPr/>
          <p:nvPr/>
        </p:nvSpPr>
        <p:spPr>
          <a:xfrm>
            <a:off x="4192748" y="433451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0" name="Elipse 199"/>
          <p:cNvSpPr/>
          <p:nvPr/>
        </p:nvSpPr>
        <p:spPr>
          <a:xfrm>
            <a:off x="4209555" y="448332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1" name="Elipse 200"/>
          <p:cNvSpPr/>
          <p:nvPr/>
        </p:nvSpPr>
        <p:spPr>
          <a:xfrm>
            <a:off x="4239621" y="463252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Elipse 201"/>
          <p:cNvSpPr/>
          <p:nvPr/>
        </p:nvSpPr>
        <p:spPr>
          <a:xfrm>
            <a:off x="4113608" y="477253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3" name="Elipse 202"/>
          <p:cNvSpPr/>
          <p:nvPr/>
        </p:nvSpPr>
        <p:spPr>
          <a:xfrm>
            <a:off x="3950952" y="493667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" name="Elipse 203"/>
          <p:cNvSpPr/>
          <p:nvPr/>
        </p:nvSpPr>
        <p:spPr>
          <a:xfrm>
            <a:off x="3729755" y="51610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Elipse 204"/>
          <p:cNvSpPr/>
          <p:nvPr/>
        </p:nvSpPr>
        <p:spPr>
          <a:xfrm>
            <a:off x="3882155" y="509226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Elipse 205"/>
          <p:cNvSpPr/>
          <p:nvPr/>
        </p:nvSpPr>
        <p:spPr>
          <a:xfrm>
            <a:off x="4114170" y="49230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Elipse 206"/>
          <p:cNvSpPr/>
          <p:nvPr/>
        </p:nvSpPr>
        <p:spPr>
          <a:xfrm>
            <a:off x="3366749" y="510315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8" name="Elipse 207"/>
          <p:cNvSpPr/>
          <p:nvPr/>
        </p:nvSpPr>
        <p:spPr>
          <a:xfrm>
            <a:off x="3685290" y="48193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Elipse 208"/>
          <p:cNvSpPr/>
          <p:nvPr/>
        </p:nvSpPr>
        <p:spPr>
          <a:xfrm>
            <a:off x="3613344" y="49521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0" name="Elipse 209"/>
          <p:cNvSpPr/>
          <p:nvPr/>
        </p:nvSpPr>
        <p:spPr>
          <a:xfrm>
            <a:off x="3308544" y="52543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1" name="Elipse 210"/>
          <p:cNvSpPr/>
          <p:nvPr/>
        </p:nvSpPr>
        <p:spPr>
          <a:xfrm>
            <a:off x="3582896" y="51008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2" name="Elipse 211"/>
          <p:cNvSpPr/>
          <p:nvPr/>
        </p:nvSpPr>
        <p:spPr>
          <a:xfrm>
            <a:off x="3466485" y="522429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Elipse 212"/>
          <p:cNvSpPr/>
          <p:nvPr/>
        </p:nvSpPr>
        <p:spPr>
          <a:xfrm>
            <a:off x="3192133" y="536860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4" name="Elipse 213"/>
          <p:cNvSpPr/>
          <p:nvPr/>
        </p:nvSpPr>
        <p:spPr>
          <a:xfrm>
            <a:off x="3342840" y="541341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5" name="Elipse 214"/>
          <p:cNvSpPr/>
          <p:nvPr/>
        </p:nvSpPr>
        <p:spPr>
          <a:xfrm>
            <a:off x="3496933" y="53802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6" name="Elipse 215"/>
          <p:cNvSpPr/>
          <p:nvPr/>
        </p:nvSpPr>
        <p:spPr>
          <a:xfrm>
            <a:off x="3613693" y="525799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7" name="Elipse 216"/>
          <p:cNvSpPr/>
          <p:nvPr/>
        </p:nvSpPr>
        <p:spPr>
          <a:xfrm>
            <a:off x="3524690" y="484871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8" name="Elipse 217"/>
          <p:cNvSpPr/>
          <p:nvPr/>
        </p:nvSpPr>
        <p:spPr>
          <a:xfrm>
            <a:off x="3356009" y="49035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9" name="Elipse 218"/>
          <p:cNvSpPr/>
          <p:nvPr/>
        </p:nvSpPr>
        <p:spPr>
          <a:xfrm>
            <a:off x="2940533" y="493667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0" name="Elipse 219"/>
          <p:cNvSpPr/>
          <p:nvPr/>
        </p:nvSpPr>
        <p:spPr>
          <a:xfrm>
            <a:off x="3075722" y="501509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1" name="Elipse 220"/>
          <p:cNvSpPr/>
          <p:nvPr/>
        </p:nvSpPr>
        <p:spPr>
          <a:xfrm>
            <a:off x="3226429" y="502525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2" name="Elipse 221"/>
          <p:cNvSpPr/>
          <p:nvPr/>
        </p:nvSpPr>
        <p:spPr>
          <a:xfrm>
            <a:off x="2445993" y="5069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3" name="Elipse 222"/>
          <p:cNvSpPr/>
          <p:nvPr/>
        </p:nvSpPr>
        <p:spPr>
          <a:xfrm>
            <a:off x="2591418" y="512682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4" name="Elipse 223"/>
          <p:cNvSpPr/>
          <p:nvPr/>
        </p:nvSpPr>
        <p:spPr>
          <a:xfrm>
            <a:off x="2861648" y="507116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5" name="Elipse 224"/>
          <p:cNvSpPr/>
          <p:nvPr/>
        </p:nvSpPr>
        <p:spPr>
          <a:xfrm>
            <a:off x="2991831" y="51446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6" name="Elipse 225"/>
          <p:cNvSpPr/>
          <p:nvPr/>
        </p:nvSpPr>
        <p:spPr>
          <a:xfrm>
            <a:off x="3180263" y="518257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7" name="Elipse 226"/>
          <p:cNvSpPr/>
          <p:nvPr/>
        </p:nvSpPr>
        <p:spPr>
          <a:xfrm>
            <a:off x="2745237" y="51910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8" name="Elipse 227"/>
          <p:cNvSpPr/>
          <p:nvPr/>
        </p:nvSpPr>
        <p:spPr>
          <a:xfrm>
            <a:off x="2882328" y="52543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9" name="Elipse 228"/>
          <p:cNvSpPr/>
          <p:nvPr/>
        </p:nvSpPr>
        <p:spPr>
          <a:xfrm>
            <a:off x="3050037" y="528086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0" name="Elipse 229"/>
          <p:cNvSpPr/>
          <p:nvPr/>
        </p:nvSpPr>
        <p:spPr>
          <a:xfrm>
            <a:off x="4055402" y="44614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1" name="Elipse 230"/>
          <p:cNvSpPr/>
          <p:nvPr/>
        </p:nvSpPr>
        <p:spPr>
          <a:xfrm>
            <a:off x="3950952" y="46042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2" name="Elipse 231"/>
          <p:cNvSpPr/>
          <p:nvPr/>
        </p:nvSpPr>
        <p:spPr>
          <a:xfrm>
            <a:off x="3823949" y="46946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3" name="Elipse 232"/>
          <p:cNvSpPr/>
          <p:nvPr/>
        </p:nvSpPr>
        <p:spPr>
          <a:xfrm>
            <a:off x="3799896" y="35597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4" name="Elipse 233"/>
          <p:cNvSpPr/>
          <p:nvPr/>
        </p:nvSpPr>
        <p:spPr>
          <a:xfrm>
            <a:off x="3822243" y="36983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5" name="Elipse 234"/>
          <p:cNvSpPr/>
          <p:nvPr/>
        </p:nvSpPr>
        <p:spPr>
          <a:xfrm>
            <a:off x="3730104" y="383562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6" name="Elipse 235"/>
          <p:cNvSpPr/>
          <p:nvPr/>
        </p:nvSpPr>
        <p:spPr>
          <a:xfrm>
            <a:off x="3707538" y="398532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7" name="Elipse 236"/>
          <p:cNvSpPr/>
          <p:nvPr/>
        </p:nvSpPr>
        <p:spPr>
          <a:xfrm>
            <a:off x="3856257" y="390953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8" name="Elipse 237"/>
          <p:cNvSpPr/>
          <p:nvPr/>
        </p:nvSpPr>
        <p:spPr>
          <a:xfrm>
            <a:off x="3841754" y="406711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9" name="Elipse 238"/>
          <p:cNvSpPr/>
          <p:nvPr/>
        </p:nvSpPr>
        <p:spPr>
          <a:xfrm>
            <a:off x="3950952" y="375563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0" name="Elipse 239"/>
          <p:cNvSpPr/>
          <p:nvPr/>
        </p:nvSpPr>
        <p:spPr>
          <a:xfrm>
            <a:off x="3998566" y="39093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1" name="Elipse 240"/>
          <p:cNvSpPr/>
          <p:nvPr/>
        </p:nvSpPr>
        <p:spPr>
          <a:xfrm>
            <a:off x="4105928" y="40244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2" name="Elipse 241"/>
          <p:cNvSpPr/>
          <p:nvPr/>
        </p:nvSpPr>
        <p:spPr>
          <a:xfrm>
            <a:off x="3989517" y="411597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3" name="Elipse 242"/>
          <p:cNvSpPr/>
          <p:nvPr/>
        </p:nvSpPr>
        <p:spPr>
          <a:xfrm>
            <a:off x="3622398" y="450678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4" name="Elipse 243"/>
          <p:cNvSpPr/>
          <p:nvPr/>
        </p:nvSpPr>
        <p:spPr>
          <a:xfrm>
            <a:off x="3680604" y="465558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5" name="Elipse 244"/>
          <p:cNvSpPr/>
          <p:nvPr/>
        </p:nvSpPr>
        <p:spPr>
          <a:xfrm>
            <a:off x="3776335" y="45279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6" name="Elipse 245"/>
          <p:cNvSpPr/>
          <p:nvPr/>
        </p:nvSpPr>
        <p:spPr>
          <a:xfrm>
            <a:off x="3880449" y="42229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7" name="Elipse 246"/>
          <p:cNvSpPr/>
          <p:nvPr/>
        </p:nvSpPr>
        <p:spPr>
          <a:xfrm>
            <a:off x="3881011" y="442601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8" name="Elipse 247"/>
          <p:cNvSpPr/>
          <p:nvPr/>
        </p:nvSpPr>
        <p:spPr>
          <a:xfrm>
            <a:off x="4006799" y="43158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9" name="Elipse 248"/>
          <p:cNvSpPr/>
          <p:nvPr/>
        </p:nvSpPr>
        <p:spPr>
          <a:xfrm>
            <a:off x="4121495" y="41919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0" name="Elipse 249"/>
          <p:cNvSpPr/>
          <p:nvPr/>
        </p:nvSpPr>
        <p:spPr>
          <a:xfrm>
            <a:off x="2365192" y="47769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1" name="Elipse 250"/>
          <p:cNvSpPr/>
          <p:nvPr/>
        </p:nvSpPr>
        <p:spPr>
          <a:xfrm>
            <a:off x="3296674" y="311692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2" name="Elipse 251"/>
          <p:cNvSpPr/>
          <p:nvPr/>
        </p:nvSpPr>
        <p:spPr>
          <a:xfrm>
            <a:off x="2658201" y="48601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3" name="Elipse 252"/>
          <p:cNvSpPr/>
          <p:nvPr/>
        </p:nvSpPr>
        <p:spPr>
          <a:xfrm>
            <a:off x="2445993" y="48875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4" name="Elipse 253"/>
          <p:cNvSpPr/>
          <p:nvPr/>
        </p:nvSpPr>
        <p:spPr>
          <a:xfrm>
            <a:off x="2213171" y="479090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5" name="Elipse 254"/>
          <p:cNvSpPr/>
          <p:nvPr/>
        </p:nvSpPr>
        <p:spPr>
          <a:xfrm>
            <a:off x="2803442" y="487819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6" name="Elipse 255"/>
          <p:cNvSpPr/>
          <p:nvPr/>
        </p:nvSpPr>
        <p:spPr>
          <a:xfrm>
            <a:off x="2707829" y="502941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7" name="Elipse 256"/>
          <p:cNvSpPr/>
          <p:nvPr/>
        </p:nvSpPr>
        <p:spPr>
          <a:xfrm>
            <a:off x="3029260" y="46786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8" name="Elipse 257"/>
          <p:cNvSpPr/>
          <p:nvPr/>
        </p:nvSpPr>
        <p:spPr>
          <a:xfrm>
            <a:off x="3166448" y="488225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9" name="Elipse 258"/>
          <p:cNvSpPr/>
          <p:nvPr/>
        </p:nvSpPr>
        <p:spPr>
          <a:xfrm>
            <a:off x="3401045" y="47522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0" name="Elipse 259"/>
          <p:cNvSpPr/>
          <p:nvPr/>
        </p:nvSpPr>
        <p:spPr>
          <a:xfrm>
            <a:off x="3350074" y="46042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1" name="Elipse 260"/>
          <p:cNvSpPr/>
          <p:nvPr/>
        </p:nvSpPr>
        <p:spPr>
          <a:xfrm>
            <a:off x="2541790" y="477897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2" name="Elipse 261"/>
          <p:cNvSpPr/>
          <p:nvPr/>
        </p:nvSpPr>
        <p:spPr>
          <a:xfrm>
            <a:off x="2745236" y="473011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3" name="Elipse 262"/>
          <p:cNvSpPr/>
          <p:nvPr/>
        </p:nvSpPr>
        <p:spPr>
          <a:xfrm>
            <a:off x="2562404" y="498076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4" name="Elipse 263"/>
          <p:cNvSpPr/>
          <p:nvPr/>
        </p:nvSpPr>
        <p:spPr>
          <a:xfrm>
            <a:off x="2329582" y="494521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5" name="Elipse 264"/>
          <p:cNvSpPr/>
          <p:nvPr/>
        </p:nvSpPr>
        <p:spPr>
          <a:xfrm>
            <a:off x="2898194" y="473011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6" name="Elipse 265"/>
          <p:cNvSpPr/>
          <p:nvPr/>
        </p:nvSpPr>
        <p:spPr>
          <a:xfrm>
            <a:off x="3040980" y="484019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7" name="Elipse 266"/>
          <p:cNvSpPr/>
          <p:nvPr/>
        </p:nvSpPr>
        <p:spPr>
          <a:xfrm>
            <a:off x="3166448" y="465479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8" name="Elipse 267"/>
          <p:cNvSpPr/>
          <p:nvPr/>
        </p:nvSpPr>
        <p:spPr>
          <a:xfrm>
            <a:off x="3250338" y="47706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Elipse 268"/>
          <p:cNvSpPr/>
          <p:nvPr/>
        </p:nvSpPr>
        <p:spPr>
          <a:xfrm>
            <a:off x="3483160" y="36651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0" name="Elipse 269"/>
          <p:cNvSpPr/>
          <p:nvPr/>
        </p:nvSpPr>
        <p:spPr>
          <a:xfrm>
            <a:off x="3564193" y="38067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1" name="Elipse 270"/>
          <p:cNvSpPr/>
          <p:nvPr/>
        </p:nvSpPr>
        <p:spPr>
          <a:xfrm>
            <a:off x="3571236" y="39831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2" name="Elipse 271"/>
          <p:cNvSpPr/>
          <p:nvPr/>
        </p:nvSpPr>
        <p:spPr>
          <a:xfrm>
            <a:off x="3466485" y="344114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3" name="Elipse 272"/>
          <p:cNvSpPr/>
          <p:nvPr/>
        </p:nvSpPr>
        <p:spPr>
          <a:xfrm>
            <a:off x="3575255" y="35459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4" name="Elipse 273"/>
          <p:cNvSpPr/>
          <p:nvPr/>
        </p:nvSpPr>
        <p:spPr>
          <a:xfrm>
            <a:off x="3685410" y="366848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Elipse 274"/>
          <p:cNvSpPr/>
          <p:nvPr/>
        </p:nvSpPr>
        <p:spPr>
          <a:xfrm>
            <a:off x="3494138" y="454458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6" name="Elipse 275"/>
          <p:cNvSpPr/>
          <p:nvPr/>
        </p:nvSpPr>
        <p:spPr>
          <a:xfrm>
            <a:off x="3530625" y="469557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7" name="Elipse 276"/>
          <p:cNvSpPr/>
          <p:nvPr/>
        </p:nvSpPr>
        <p:spPr>
          <a:xfrm>
            <a:off x="3610746" y="34075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8" name="Elipse 277"/>
          <p:cNvSpPr/>
          <p:nvPr/>
        </p:nvSpPr>
        <p:spPr>
          <a:xfrm>
            <a:off x="3014605" y="432901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9" name="Elipse 278"/>
          <p:cNvSpPr/>
          <p:nvPr/>
        </p:nvSpPr>
        <p:spPr>
          <a:xfrm>
            <a:off x="3162749" y="430350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0" name="Elipse 279"/>
          <p:cNvSpPr/>
          <p:nvPr/>
        </p:nvSpPr>
        <p:spPr>
          <a:xfrm>
            <a:off x="3308544" y="42623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1" name="Elipse 280"/>
          <p:cNvSpPr/>
          <p:nvPr/>
        </p:nvSpPr>
        <p:spPr>
          <a:xfrm>
            <a:off x="3424955" y="386608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2" name="Elipse 281"/>
          <p:cNvSpPr/>
          <p:nvPr/>
        </p:nvSpPr>
        <p:spPr>
          <a:xfrm>
            <a:off x="3416983" y="4039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3" name="Elipse 282"/>
          <p:cNvSpPr/>
          <p:nvPr/>
        </p:nvSpPr>
        <p:spPr>
          <a:xfrm>
            <a:off x="3462804" y="420080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4" name="Elipse 283"/>
          <p:cNvSpPr/>
          <p:nvPr/>
        </p:nvSpPr>
        <p:spPr>
          <a:xfrm>
            <a:off x="3016543" y="45008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5" name="Elipse 284"/>
          <p:cNvSpPr/>
          <p:nvPr/>
        </p:nvSpPr>
        <p:spPr>
          <a:xfrm>
            <a:off x="3162749" y="447030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6" name="Elipse 285"/>
          <p:cNvSpPr/>
          <p:nvPr/>
        </p:nvSpPr>
        <p:spPr>
          <a:xfrm>
            <a:off x="3308544" y="441532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7" name="Elipse 286"/>
          <p:cNvSpPr/>
          <p:nvPr/>
        </p:nvSpPr>
        <p:spPr>
          <a:xfrm>
            <a:off x="3454825" y="437139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8" name="Elipse 287"/>
          <p:cNvSpPr/>
          <p:nvPr/>
        </p:nvSpPr>
        <p:spPr>
          <a:xfrm>
            <a:off x="3596762" y="431834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9" name="Elipse 288"/>
          <p:cNvSpPr/>
          <p:nvPr/>
        </p:nvSpPr>
        <p:spPr>
          <a:xfrm>
            <a:off x="3713173" y="42418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0" name="Elipse 289"/>
          <p:cNvSpPr/>
          <p:nvPr/>
        </p:nvSpPr>
        <p:spPr>
          <a:xfrm>
            <a:off x="3610549" y="414060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1" name="Elipse 290"/>
          <p:cNvSpPr/>
          <p:nvPr/>
        </p:nvSpPr>
        <p:spPr>
          <a:xfrm>
            <a:off x="2962788" y="41599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2" name="Elipse 291"/>
          <p:cNvSpPr/>
          <p:nvPr/>
        </p:nvSpPr>
        <p:spPr>
          <a:xfrm>
            <a:off x="2860544" y="43443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3" name="Elipse 292"/>
          <p:cNvSpPr/>
          <p:nvPr/>
        </p:nvSpPr>
        <p:spPr>
          <a:xfrm>
            <a:off x="2707829" y="45412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Elipse 293"/>
          <p:cNvSpPr/>
          <p:nvPr/>
        </p:nvSpPr>
        <p:spPr>
          <a:xfrm>
            <a:off x="2861647" y="451886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5" name="Elipse 294"/>
          <p:cNvSpPr/>
          <p:nvPr/>
        </p:nvSpPr>
        <p:spPr>
          <a:xfrm>
            <a:off x="3197568" y="380312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" name="Elipse 295"/>
          <p:cNvSpPr/>
          <p:nvPr/>
        </p:nvSpPr>
        <p:spPr>
          <a:xfrm>
            <a:off x="3350074" y="37251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7" name="Elipse 296"/>
          <p:cNvSpPr/>
          <p:nvPr/>
        </p:nvSpPr>
        <p:spPr>
          <a:xfrm>
            <a:off x="3135465" y="39808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8" name="Elipse 297"/>
          <p:cNvSpPr/>
          <p:nvPr/>
        </p:nvSpPr>
        <p:spPr>
          <a:xfrm>
            <a:off x="3282282" y="394119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9" name="Elipse 298"/>
          <p:cNvSpPr/>
          <p:nvPr/>
        </p:nvSpPr>
        <p:spPr>
          <a:xfrm>
            <a:off x="3131016" y="415305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0" name="Elipse 299"/>
          <p:cNvSpPr/>
          <p:nvPr/>
        </p:nvSpPr>
        <p:spPr>
          <a:xfrm>
            <a:off x="3279160" y="40969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1" name="Elipse 300"/>
          <p:cNvSpPr/>
          <p:nvPr/>
        </p:nvSpPr>
        <p:spPr>
          <a:xfrm>
            <a:off x="2973906" y="34017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2" name="Elipse 301"/>
          <p:cNvSpPr/>
          <p:nvPr/>
        </p:nvSpPr>
        <p:spPr>
          <a:xfrm>
            <a:off x="3063852" y="353180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3" name="Elipse 302"/>
          <p:cNvSpPr/>
          <p:nvPr/>
        </p:nvSpPr>
        <p:spPr>
          <a:xfrm>
            <a:off x="3087465" y="369002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4" name="Elipse 303"/>
          <p:cNvSpPr/>
          <p:nvPr/>
        </p:nvSpPr>
        <p:spPr>
          <a:xfrm>
            <a:off x="3209370" y="35992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5" name="Elipse 304"/>
          <p:cNvSpPr/>
          <p:nvPr/>
        </p:nvSpPr>
        <p:spPr>
          <a:xfrm>
            <a:off x="3174846" y="34338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Elipse 305"/>
          <p:cNvSpPr/>
          <p:nvPr/>
        </p:nvSpPr>
        <p:spPr>
          <a:xfrm>
            <a:off x="3070481" y="32973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" name="Elipse 306"/>
          <p:cNvSpPr/>
          <p:nvPr/>
        </p:nvSpPr>
        <p:spPr>
          <a:xfrm>
            <a:off x="2846377" y="32009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8" name="Elipse 307"/>
          <p:cNvSpPr/>
          <p:nvPr/>
        </p:nvSpPr>
        <p:spPr>
          <a:xfrm>
            <a:off x="2991831" y="31534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9" name="Elipse 308"/>
          <p:cNvSpPr/>
          <p:nvPr/>
        </p:nvSpPr>
        <p:spPr>
          <a:xfrm>
            <a:off x="3135465" y="313798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0" name="Elipse 309"/>
          <p:cNvSpPr/>
          <p:nvPr/>
        </p:nvSpPr>
        <p:spPr>
          <a:xfrm>
            <a:off x="3230063" y="32816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1" name="Elipse 310"/>
          <p:cNvSpPr/>
          <p:nvPr/>
        </p:nvSpPr>
        <p:spPr>
          <a:xfrm>
            <a:off x="3050037" y="385249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2" name="Elipse 311"/>
          <p:cNvSpPr/>
          <p:nvPr/>
        </p:nvSpPr>
        <p:spPr>
          <a:xfrm>
            <a:off x="3320402" y="342326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3" name="Elipse 312"/>
          <p:cNvSpPr/>
          <p:nvPr/>
        </p:nvSpPr>
        <p:spPr>
          <a:xfrm>
            <a:off x="3378608" y="326389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4" name="Elipse 313"/>
          <p:cNvSpPr/>
          <p:nvPr/>
        </p:nvSpPr>
        <p:spPr>
          <a:xfrm>
            <a:off x="3365252" y="356706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5" name="Elipse 314"/>
          <p:cNvSpPr/>
          <p:nvPr/>
        </p:nvSpPr>
        <p:spPr>
          <a:xfrm>
            <a:off x="2788172" y="36755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6" name="Elipse 315"/>
          <p:cNvSpPr/>
          <p:nvPr/>
        </p:nvSpPr>
        <p:spPr>
          <a:xfrm>
            <a:off x="2774612" y="35134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7" name="Elipse 316"/>
          <p:cNvSpPr/>
          <p:nvPr/>
        </p:nvSpPr>
        <p:spPr>
          <a:xfrm>
            <a:off x="2678815" y="340179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8" name="Elipse 317"/>
          <p:cNvSpPr/>
          <p:nvPr/>
        </p:nvSpPr>
        <p:spPr>
          <a:xfrm>
            <a:off x="1724939" y="404828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9" name="Elipse 318"/>
          <p:cNvSpPr/>
          <p:nvPr/>
        </p:nvSpPr>
        <p:spPr>
          <a:xfrm>
            <a:off x="2933625" y="370830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0" name="Elipse 319"/>
          <p:cNvSpPr/>
          <p:nvPr/>
        </p:nvSpPr>
        <p:spPr>
          <a:xfrm>
            <a:off x="2900132" y="35484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1" name="Elipse 320"/>
          <p:cNvSpPr/>
          <p:nvPr/>
        </p:nvSpPr>
        <p:spPr>
          <a:xfrm>
            <a:off x="2824240" y="33548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2" name="Elipse 321"/>
          <p:cNvSpPr/>
          <p:nvPr/>
        </p:nvSpPr>
        <p:spPr>
          <a:xfrm>
            <a:off x="2690108" y="324289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3" name="Elipse 322"/>
          <p:cNvSpPr/>
          <p:nvPr/>
        </p:nvSpPr>
        <p:spPr>
          <a:xfrm>
            <a:off x="2277319" y="44559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4" name="Elipse 323"/>
          <p:cNvSpPr/>
          <p:nvPr/>
        </p:nvSpPr>
        <p:spPr>
          <a:xfrm>
            <a:off x="1814950" y="45188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5" name="Elipse 324"/>
          <p:cNvSpPr/>
          <p:nvPr/>
        </p:nvSpPr>
        <p:spPr>
          <a:xfrm>
            <a:off x="1957762" y="460419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6" name="Elipse 325"/>
          <p:cNvSpPr/>
          <p:nvPr/>
        </p:nvSpPr>
        <p:spPr>
          <a:xfrm>
            <a:off x="2125290" y="46092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7" name="Elipse 326"/>
          <p:cNvSpPr/>
          <p:nvPr/>
        </p:nvSpPr>
        <p:spPr>
          <a:xfrm>
            <a:off x="2434878" y="443487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8" name="Elipse 327"/>
          <p:cNvSpPr/>
          <p:nvPr/>
        </p:nvSpPr>
        <p:spPr>
          <a:xfrm>
            <a:off x="2583851" y="441076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9" name="Elipse 328"/>
          <p:cNvSpPr/>
          <p:nvPr/>
        </p:nvSpPr>
        <p:spPr>
          <a:xfrm>
            <a:off x="2729966" y="437924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0" name="Elipse 329"/>
          <p:cNvSpPr/>
          <p:nvPr/>
        </p:nvSpPr>
        <p:spPr>
          <a:xfrm>
            <a:off x="2277319" y="45962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1" name="Elipse 330"/>
          <p:cNvSpPr/>
          <p:nvPr/>
        </p:nvSpPr>
        <p:spPr>
          <a:xfrm>
            <a:off x="2434387" y="45881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2" name="Elipse 331"/>
          <p:cNvSpPr/>
          <p:nvPr/>
        </p:nvSpPr>
        <p:spPr>
          <a:xfrm>
            <a:off x="2573697" y="458084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3" name="Elipse 332"/>
          <p:cNvSpPr/>
          <p:nvPr/>
        </p:nvSpPr>
        <p:spPr>
          <a:xfrm>
            <a:off x="2067084" y="44559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4" name="Elipse 333"/>
          <p:cNvSpPr/>
          <p:nvPr/>
        </p:nvSpPr>
        <p:spPr>
          <a:xfrm>
            <a:off x="2560161" y="411597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5" name="Elipse 334"/>
          <p:cNvSpPr/>
          <p:nvPr/>
        </p:nvSpPr>
        <p:spPr>
          <a:xfrm>
            <a:off x="2525645" y="42623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6" name="Elipse 335"/>
          <p:cNvSpPr/>
          <p:nvPr/>
        </p:nvSpPr>
        <p:spPr>
          <a:xfrm>
            <a:off x="2658201" y="39156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7" name="Elipse 336"/>
          <p:cNvSpPr/>
          <p:nvPr/>
        </p:nvSpPr>
        <p:spPr>
          <a:xfrm>
            <a:off x="2700262" y="404447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Elipse 337"/>
          <p:cNvSpPr/>
          <p:nvPr/>
        </p:nvSpPr>
        <p:spPr>
          <a:xfrm>
            <a:off x="2541946" y="3291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9" name="Elipse 338"/>
          <p:cNvSpPr/>
          <p:nvPr/>
        </p:nvSpPr>
        <p:spPr>
          <a:xfrm>
            <a:off x="2766034" y="383255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0" name="Elipse 339"/>
          <p:cNvSpPr/>
          <p:nvPr/>
        </p:nvSpPr>
        <p:spPr>
          <a:xfrm>
            <a:off x="2843669" y="40214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1" name="Elipse 340"/>
          <p:cNvSpPr/>
          <p:nvPr/>
        </p:nvSpPr>
        <p:spPr>
          <a:xfrm>
            <a:off x="2895787" y="387171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2" name="Elipse 341"/>
          <p:cNvSpPr/>
          <p:nvPr/>
        </p:nvSpPr>
        <p:spPr>
          <a:xfrm>
            <a:off x="2673786" y="422545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3" name="Elipse 342"/>
          <p:cNvSpPr/>
          <p:nvPr/>
        </p:nvSpPr>
        <p:spPr>
          <a:xfrm>
            <a:off x="2820682" y="418159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4" name="Elipse 343"/>
          <p:cNvSpPr/>
          <p:nvPr/>
        </p:nvSpPr>
        <p:spPr>
          <a:xfrm>
            <a:off x="2266294" y="356411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5" name="Elipse 344"/>
          <p:cNvSpPr/>
          <p:nvPr/>
        </p:nvSpPr>
        <p:spPr>
          <a:xfrm>
            <a:off x="2405524" y="35459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6" name="Elipse 345"/>
          <p:cNvSpPr/>
          <p:nvPr/>
        </p:nvSpPr>
        <p:spPr>
          <a:xfrm>
            <a:off x="2521935" y="364657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7" name="Elipse 346"/>
          <p:cNvSpPr/>
          <p:nvPr/>
        </p:nvSpPr>
        <p:spPr>
          <a:xfrm>
            <a:off x="2557375" y="37977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8" name="Elipse 347"/>
          <p:cNvSpPr/>
          <p:nvPr/>
        </p:nvSpPr>
        <p:spPr>
          <a:xfrm>
            <a:off x="2241701" y="342248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9" name="Elipse 348"/>
          <p:cNvSpPr/>
          <p:nvPr/>
        </p:nvSpPr>
        <p:spPr>
          <a:xfrm>
            <a:off x="2376672" y="33713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0" name="Elipse 349"/>
          <p:cNvSpPr/>
          <p:nvPr/>
        </p:nvSpPr>
        <p:spPr>
          <a:xfrm>
            <a:off x="2525645" y="34338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1" name="Elipse 350"/>
          <p:cNvSpPr/>
          <p:nvPr/>
        </p:nvSpPr>
        <p:spPr>
          <a:xfrm>
            <a:off x="2638346" y="355975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2" name="Elipse 351"/>
          <p:cNvSpPr/>
          <p:nvPr/>
        </p:nvSpPr>
        <p:spPr>
          <a:xfrm>
            <a:off x="2052421" y="376700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3" name="Elipse 352"/>
          <p:cNvSpPr/>
          <p:nvPr/>
        </p:nvSpPr>
        <p:spPr>
          <a:xfrm>
            <a:off x="1899556" y="37612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4" name="Elipse 353"/>
          <p:cNvSpPr/>
          <p:nvPr/>
        </p:nvSpPr>
        <p:spPr>
          <a:xfrm>
            <a:off x="2008878" y="362270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5" name="Elipse 354"/>
          <p:cNvSpPr/>
          <p:nvPr/>
        </p:nvSpPr>
        <p:spPr>
          <a:xfrm>
            <a:off x="2125290" y="35484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6" name="Elipse 355"/>
          <p:cNvSpPr/>
          <p:nvPr/>
        </p:nvSpPr>
        <p:spPr>
          <a:xfrm>
            <a:off x="2411932" y="383562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7" name="Elipse 356"/>
          <p:cNvSpPr/>
          <p:nvPr/>
        </p:nvSpPr>
        <p:spPr>
          <a:xfrm>
            <a:off x="2376181" y="36926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8" name="Elipse 357"/>
          <p:cNvSpPr/>
          <p:nvPr/>
        </p:nvSpPr>
        <p:spPr>
          <a:xfrm>
            <a:off x="2521332" y="395834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9" name="Elipse 358"/>
          <p:cNvSpPr/>
          <p:nvPr/>
        </p:nvSpPr>
        <p:spPr>
          <a:xfrm>
            <a:off x="2241701" y="430731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0" name="Elipse 359"/>
          <p:cNvSpPr/>
          <p:nvPr/>
        </p:nvSpPr>
        <p:spPr>
          <a:xfrm>
            <a:off x="2208088" y="40213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1" name="Elipse 360"/>
          <p:cNvSpPr/>
          <p:nvPr/>
        </p:nvSpPr>
        <p:spPr>
          <a:xfrm>
            <a:off x="2277319" y="41599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2" name="Elipse 361"/>
          <p:cNvSpPr/>
          <p:nvPr/>
        </p:nvSpPr>
        <p:spPr>
          <a:xfrm>
            <a:off x="2387787" y="428940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3" name="Elipse 362"/>
          <p:cNvSpPr/>
          <p:nvPr/>
        </p:nvSpPr>
        <p:spPr>
          <a:xfrm>
            <a:off x="2418094" y="408745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4" name="Elipse 363"/>
          <p:cNvSpPr/>
          <p:nvPr/>
        </p:nvSpPr>
        <p:spPr>
          <a:xfrm>
            <a:off x="2332997" y="39710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5" name="Elipse 364"/>
          <p:cNvSpPr/>
          <p:nvPr/>
        </p:nvSpPr>
        <p:spPr>
          <a:xfrm>
            <a:off x="2145378" y="38920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6" name="Elipse 365"/>
          <p:cNvSpPr/>
          <p:nvPr/>
        </p:nvSpPr>
        <p:spPr>
          <a:xfrm>
            <a:off x="2269307" y="381859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7" name="Elipse 366"/>
          <p:cNvSpPr/>
          <p:nvPr/>
        </p:nvSpPr>
        <p:spPr>
          <a:xfrm>
            <a:off x="1783145" y="388057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8" name="Elipse 367"/>
          <p:cNvSpPr/>
          <p:nvPr/>
        </p:nvSpPr>
        <p:spPr>
          <a:xfrm>
            <a:off x="1936010" y="389551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9" name="Elipse 368"/>
          <p:cNvSpPr/>
          <p:nvPr/>
        </p:nvSpPr>
        <p:spPr>
          <a:xfrm>
            <a:off x="2044477" y="40131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0" name="Elipse 369"/>
          <p:cNvSpPr/>
          <p:nvPr/>
        </p:nvSpPr>
        <p:spPr>
          <a:xfrm>
            <a:off x="1965468" y="4218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1" name="Elipse 370"/>
          <p:cNvSpPr/>
          <p:nvPr/>
        </p:nvSpPr>
        <p:spPr>
          <a:xfrm>
            <a:off x="1928066" y="43935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2" name="Elipse 371"/>
          <p:cNvSpPr/>
          <p:nvPr/>
        </p:nvSpPr>
        <p:spPr>
          <a:xfrm>
            <a:off x="5263337" y="477253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3" name="Elipse 372"/>
          <p:cNvSpPr/>
          <p:nvPr/>
        </p:nvSpPr>
        <p:spPr>
          <a:xfrm>
            <a:off x="2110626" y="415988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4" name="Elipse 373"/>
          <p:cNvSpPr/>
          <p:nvPr/>
        </p:nvSpPr>
        <p:spPr>
          <a:xfrm>
            <a:off x="2110626" y="430010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5" name="Elipse 374"/>
          <p:cNvSpPr/>
          <p:nvPr/>
        </p:nvSpPr>
        <p:spPr>
          <a:xfrm>
            <a:off x="1811655" y="41655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6" name="Elipse 375"/>
          <p:cNvSpPr/>
          <p:nvPr/>
        </p:nvSpPr>
        <p:spPr>
          <a:xfrm>
            <a:off x="1811655" y="43179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7" name="Elipse 376"/>
          <p:cNvSpPr/>
          <p:nvPr/>
        </p:nvSpPr>
        <p:spPr>
          <a:xfrm>
            <a:off x="1669243" y="424435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8" name="Elipse 377"/>
          <p:cNvSpPr/>
          <p:nvPr/>
        </p:nvSpPr>
        <p:spPr>
          <a:xfrm>
            <a:off x="1698539" y="44020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9" name="Elipse 378"/>
          <p:cNvSpPr/>
          <p:nvPr/>
        </p:nvSpPr>
        <p:spPr>
          <a:xfrm>
            <a:off x="1900187" y="404828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0090"/>
                </a:solidFill>
              </a:rPr>
              <a:t>EJEMPLO DEL TRABAJO</a:t>
            </a:r>
            <a:endParaRPr lang="es-ES" sz="5400" dirty="0">
              <a:solidFill>
                <a:srgbClr val="00009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1485" y="1683665"/>
            <a:ext cx="7050635" cy="460657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43452" y="1825714"/>
            <a:ext cx="6746387" cy="42864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29260" y="1958010"/>
            <a:ext cx="3412878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“MES DEL MAR”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7740" y="5724926"/>
            <a:ext cx="2672099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DEL ALUMNO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3530082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718471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902887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630585" y="33256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826407" y="33266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019298" y="3277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135709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331904" y="32626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193914" y="334323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4045126" y="346914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4252120" y="353210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448315" y="34515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4523554" y="3325647"/>
            <a:ext cx="116411" cy="98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4407143" y="36409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639965" y="34411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564726" y="35950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306123" y="36066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213309" y="375563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956890" y="38789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116832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29399" y="37839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684513" y="37209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038693" y="37347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904380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155104" y="35950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247918" y="3456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731329" y="35597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020791" y="348636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5870520" y="34411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6131507" y="33433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5986931" y="32804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7201243" y="39501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6917712" y="405496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7143037" y="41290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/>
          <p:cNvSpPr/>
          <p:nvPr/>
        </p:nvSpPr>
        <p:spPr>
          <a:xfrm>
            <a:off x="6996307" y="41919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6845833" y="42161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7043686" y="39290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6677171" y="379645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6496910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7160097" y="37836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6996307" y="37612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/>
          <p:cNvSpPr/>
          <p:nvPr/>
        </p:nvSpPr>
        <p:spPr>
          <a:xfrm>
            <a:off x="6828748" y="375298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50"/>
          <p:cNvSpPr/>
          <p:nvPr/>
        </p:nvSpPr>
        <p:spPr>
          <a:xfrm>
            <a:off x="7323649" y="36580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51"/>
          <p:cNvSpPr/>
          <p:nvPr/>
        </p:nvSpPr>
        <p:spPr>
          <a:xfrm>
            <a:off x="6654391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>
            <a:off x="6996307" y="35823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/>
          <p:cNvSpPr/>
          <p:nvPr/>
        </p:nvSpPr>
        <p:spPr>
          <a:xfrm>
            <a:off x="7160097" y="36088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/>
          <p:cNvSpPr/>
          <p:nvPr/>
        </p:nvSpPr>
        <p:spPr>
          <a:xfrm>
            <a:off x="6828748" y="35947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/>
        </p:nvSpPr>
        <p:spPr>
          <a:xfrm>
            <a:off x="6107471" y="40660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/>
          <p:cNvSpPr/>
          <p:nvPr/>
        </p:nvSpPr>
        <p:spPr>
          <a:xfrm>
            <a:off x="627034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/>
          <p:cNvSpPr/>
          <p:nvPr/>
        </p:nvSpPr>
        <p:spPr>
          <a:xfrm>
            <a:off x="6520895" y="37206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/>
          <p:cNvSpPr/>
          <p:nvPr/>
        </p:nvSpPr>
        <p:spPr>
          <a:xfrm>
            <a:off x="6355538" y="37977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>
            <a:off x="6073001" y="42035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/>
          <p:cNvSpPr/>
          <p:nvPr/>
        </p:nvSpPr>
        <p:spPr>
          <a:xfrm>
            <a:off x="5975502" y="433060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/>
          <p:cNvSpPr/>
          <p:nvPr/>
        </p:nvSpPr>
        <p:spPr>
          <a:xfrm>
            <a:off x="5813695" y="4380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/>
          <p:cNvSpPr/>
          <p:nvPr/>
        </p:nvSpPr>
        <p:spPr>
          <a:xfrm>
            <a:off x="5673123" y="43935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/>
          <p:cNvSpPr/>
          <p:nvPr/>
        </p:nvSpPr>
        <p:spPr>
          <a:xfrm>
            <a:off x="6195056" y="43044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/>
          <p:cNvSpPr/>
          <p:nvPr/>
        </p:nvSpPr>
        <p:spPr>
          <a:xfrm>
            <a:off x="6339298" y="42549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/>
          <p:cNvSpPr/>
          <p:nvPr/>
        </p:nvSpPr>
        <p:spPr>
          <a:xfrm>
            <a:off x="6247917" y="411791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/>
          <p:cNvSpPr/>
          <p:nvPr/>
        </p:nvSpPr>
        <p:spPr>
          <a:xfrm>
            <a:off x="6403295" y="4039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6560760" y="402724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/>
          <p:cNvSpPr/>
          <p:nvPr/>
        </p:nvSpPr>
        <p:spPr>
          <a:xfrm>
            <a:off x="6496910" y="418087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/>
          <p:cNvSpPr/>
          <p:nvPr/>
        </p:nvSpPr>
        <p:spPr>
          <a:xfrm>
            <a:off x="6677171" y="4218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/>
          <p:cNvSpPr/>
          <p:nvPr/>
        </p:nvSpPr>
        <p:spPr>
          <a:xfrm>
            <a:off x="671233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lipse 73"/>
          <p:cNvSpPr/>
          <p:nvPr/>
        </p:nvSpPr>
        <p:spPr>
          <a:xfrm>
            <a:off x="6758149" y="40902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lipse 74"/>
          <p:cNvSpPr/>
          <p:nvPr/>
        </p:nvSpPr>
        <p:spPr>
          <a:xfrm>
            <a:off x="6886953" y="38985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escar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14" y="2434718"/>
            <a:ext cx="6273471" cy="3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0090"/>
                </a:solidFill>
              </a:rPr>
              <a:t>EJEMPLO DEL TRABAJO</a:t>
            </a:r>
            <a:endParaRPr lang="es-ES" sz="5400" dirty="0">
              <a:solidFill>
                <a:srgbClr val="00009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1485" y="1683665"/>
            <a:ext cx="7050635" cy="460657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243452" y="1825714"/>
            <a:ext cx="6746387" cy="42864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29260" y="1958010"/>
            <a:ext cx="3412878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“MES DEL MAR”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7740" y="5724926"/>
            <a:ext cx="2672099" cy="37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DEL ALUMNO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3530082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3718471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902887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630585" y="33256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826407" y="33266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4019298" y="3277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135709" y="31516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331904" y="326268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4193914" y="334323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4045126" y="346914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4252120" y="353210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448315" y="34515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4523554" y="3325647"/>
            <a:ext cx="116411" cy="986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4407143" y="364093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639965" y="34411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564726" y="35950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306123" y="360663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213309" y="375563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5956890" y="387890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6116832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829399" y="378394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5684513" y="372098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6038693" y="37347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/>
          <p:cNvSpPr/>
          <p:nvPr/>
        </p:nvSpPr>
        <p:spPr>
          <a:xfrm>
            <a:off x="5904380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/>
          <p:cNvSpPr/>
          <p:nvPr/>
        </p:nvSpPr>
        <p:spPr>
          <a:xfrm>
            <a:off x="6155104" y="35950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247918" y="3456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731329" y="35597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6020791" y="348636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5870520" y="34411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6131507" y="33433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/>
          <p:cNvSpPr/>
          <p:nvPr/>
        </p:nvSpPr>
        <p:spPr>
          <a:xfrm>
            <a:off x="5986931" y="328040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7201243" y="39501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6917712" y="405496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/>
          <p:cNvSpPr/>
          <p:nvPr/>
        </p:nvSpPr>
        <p:spPr>
          <a:xfrm>
            <a:off x="7143037" y="4129030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/>
          <p:cNvSpPr/>
          <p:nvPr/>
        </p:nvSpPr>
        <p:spPr>
          <a:xfrm>
            <a:off x="6996307" y="41919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/>
          <p:cNvSpPr/>
          <p:nvPr/>
        </p:nvSpPr>
        <p:spPr>
          <a:xfrm>
            <a:off x="6845833" y="421612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/>
          <p:nvPr/>
        </p:nvSpPr>
        <p:spPr>
          <a:xfrm>
            <a:off x="7043686" y="392904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/>
          <p:cNvSpPr/>
          <p:nvPr/>
        </p:nvSpPr>
        <p:spPr>
          <a:xfrm>
            <a:off x="6677171" y="379645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6496910" y="38871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Elipse 47"/>
          <p:cNvSpPr/>
          <p:nvPr/>
        </p:nvSpPr>
        <p:spPr>
          <a:xfrm>
            <a:off x="7160097" y="378364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Elipse 48"/>
          <p:cNvSpPr/>
          <p:nvPr/>
        </p:nvSpPr>
        <p:spPr>
          <a:xfrm>
            <a:off x="6996307" y="37612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/>
          <p:cNvSpPr/>
          <p:nvPr/>
        </p:nvSpPr>
        <p:spPr>
          <a:xfrm>
            <a:off x="6828748" y="375298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Elipse 50"/>
          <p:cNvSpPr/>
          <p:nvPr/>
        </p:nvSpPr>
        <p:spPr>
          <a:xfrm>
            <a:off x="7323649" y="365802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Elipse 51"/>
          <p:cNvSpPr/>
          <p:nvPr/>
        </p:nvSpPr>
        <p:spPr>
          <a:xfrm>
            <a:off x="6654391" y="362270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>
            <a:off x="6996307" y="35823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/>
          <p:cNvSpPr/>
          <p:nvPr/>
        </p:nvSpPr>
        <p:spPr>
          <a:xfrm>
            <a:off x="7160097" y="36088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/>
          <p:cNvSpPr/>
          <p:nvPr/>
        </p:nvSpPr>
        <p:spPr>
          <a:xfrm>
            <a:off x="6828748" y="359476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/>
        </p:nvSpPr>
        <p:spPr>
          <a:xfrm>
            <a:off x="6107471" y="40660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Elipse 56"/>
          <p:cNvSpPr/>
          <p:nvPr/>
        </p:nvSpPr>
        <p:spPr>
          <a:xfrm>
            <a:off x="627034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/>
          <p:cNvSpPr/>
          <p:nvPr/>
        </p:nvSpPr>
        <p:spPr>
          <a:xfrm>
            <a:off x="6520895" y="372068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Elipse 58"/>
          <p:cNvSpPr/>
          <p:nvPr/>
        </p:nvSpPr>
        <p:spPr>
          <a:xfrm>
            <a:off x="6355538" y="37977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/>
          <p:cNvSpPr/>
          <p:nvPr/>
        </p:nvSpPr>
        <p:spPr>
          <a:xfrm>
            <a:off x="6073001" y="420355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/>
          <p:cNvSpPr/>
          <p:nvPr/>
        </p:nvSpPr>
        <p:spPr>
          <a:xfrm>
            <a:off x="5975502" y="433060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/>
          <p:cNvSpPr/>
          <p:nvPr/>
        </p:nvSpPr>
        <p:spPr>
          <a:xfrm>
            <a:off x="5813695" y="4380864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/>
          <p:cNvSpPr/>
          <p:nvPr/>
        </p:nvSpPr>
        <p:spPr>
          <a:xfrm>
            <a:off x="5673123" y="439356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/>
          <p:cNvSpPr/>
          <p:nvPr/>
        </p:nvSpPr>
        <p:spPr>
          <a:xfrm>
            <a:off x="6195056" y="4304451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/>
          <p:cNvSpPr/>
          <p:nvPr/>
        </p:nvSpPr>
        <p:spPr>
          <a:xfrm>
            <a:off x="6339298" y="425494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/>
          <p:cNvSpPr/>
          <p:nvPr/>
        </p:nvSpPr>
        <p:spPr>
          <a:xfrm>
            <a:off x="6247917" y="4117918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/>
          <p:cNvSpPr/>
          <p:nvPr/>
        </p:nvSpPr>
        <p:spPr>
          <a:xfrm>
            <a:off x="6403295" y="403958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/>
          <p:cNvSpPr/>
          <p:nvPr/>
        </p:nvSpPr>
        <p:spPr>
          <a:xfrm>
            <a:off x="6560760" y="4027246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/>
          <p:cNvSpPr/>
          <p:nvPr/>
        </p:nvSpPr>
        <p:spPr>
          <a:xfrm>
            <a:off x="6496910" y="4180877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/>
          <p:cNvSpPr/>
          <p:nvPr/>
        </p:nvSpPr>
        <p:spPr>
          <a:xfrm>
            <a:off x="6677171" y="4218472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/>
          <p:cNvSpPr/>
          <p:nvPr/>
        </p:nvSpPr>
        <p:spPr>
          <a:xfrm>
            <a:off x="6712337" y="3946233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lipse 73"/>
          <p:cNvSpPr/>
          <p:nvPr/>
        </p:nvSpPr>
        <p:spPr>
          <a:xfrm>
            <a:off x="6758149" y="4090205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lipse 74"/>
          <p:cNvSpPr/>
          <p:nvPr/>
        </p:nvSpPr>
        <p:spPr>
          <a:xfrm>
            <a:off x="6886953" y="3898579"/>
            <a:ext cx="116411" cy="125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d79621101028217d48208bea6cac21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39" y="2358789"/>
            <a:ext cx="6367946" cy="33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187036"/>
            <a:ext cx="7408333" cy="39391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EL MES DE MAYO</a:t>
            </a:r>
            <a:r>
              <a:rPr lang="mr-IN" dirty="0" smtClean="0"/>
              <a:t>…</a:t>
            </a:r>
            <a:r>
              <a:rPr lang="es-ES_tradnl" dirty="0" smtClean="0"/>
              <a:t> SE CONSIDERA EL MES DEL MAR, POR LA IMPORTANTE CELEBRACI</a:t>
            </a:r>
            <a:r>
              <a:rPr lang="es-ES_tradnl" dirty="0" smtClean="0"/>
              <a:t>ÓN QUE SE REALIZA EL 21 DE MAYO</a:t>
            </a:r>
            <a:r>
              <a:rPr lang="mr-IN" dirty="0" smtClean="0"/>
              <a:t>…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90"/>
                </a:solidFill>
              </a:rPr>
              <a:t> </a:t>
            </a:r>
            <a:r>
              <a:rPr lang="es-ES" sz="5400" dirty="0" smtClean="0">
                <a:solidFill>
                  <a:srgbClr val="000090"/>
                </a:solidFill>
              </a:rPr>
              <a:t>“MES DEL MAR”</a:t>
            </a:r>
            <a:endParaRPr lang="es-ES" sz="5400" dirty="0">
              <a:solidFill>
                <a:srgbClr val="000090"/>
              </a:solidFill>
            </a:endParaRPr>
          </a:p>
        </p:txBody>
      </p:sp>
      <p:sp>
        <p:nvSpPr>
          <p:cNvPr id="4" name="Llamada de nube 3"/>
          <p:cNvSpPr/>
          <p:nvPr/>
        </p:nvSpPr>
        <p:spPr>
          <a:xfrm>
            <a:off x="2104840" y="3539234"/>
            <a:ext cx="5056319" cy="238704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90"/>
                </a:solidFill>
              </a:rPr>
              <a:t>¿QU</a:t>
            </a:r>
            <a:r>
              <a:rPr lang="fr-FR" sz="3200" dirty="0" err="1" smtClean="0">
                <a:solidFill>
                  <a:srgbClr val="000090"/>
                </a:solidFill>
              </a:rPr>
              <a:t>É</a:t>
            </a:r>
            <a:r>
              <a:rPr lang="es-ES" sz="3200" dirty="0" smtClean="0">
                <a:solidFill>
                  <a:srgbClr val="000090"/>
                </a:solidFill>
              </a:rPr>
              <a:t> SE CELEBRA EL 21 DE MAYO?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70454" y="2675467"/>
            <a:ext cx="8654537" cy="153398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HACE M</a:t>
            </a:r>
            <a:r>
              <a:rPr lang="es-ES" dirty="0" smtClean="0"/>
              <a:t>ÁS DE 100 AÑOS, EL 21 DE MAYO DEL AÑO 1879, DOS HOMBRES MUY VALIENTES SE ENCONTRARON LUCHANDO FRENTE A FRENTE EN EL MAR DE CHILE.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36839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0090"/>
                </a:solidFill>
              </a:rPr>
              <a:t>“21 DE MAYO” </a:t>
            </a:r>
            <a:br>
              <a:rPr lang="es-ES" sz="3200" dirty="0" smtClean="0">
                <a:solidFill>
                  <a:srgbClr val="000090"/>
                </a:solidFill>
              </a:rPr>
            </a:br>
            <a:r>
              <a:rPr lang="es-ES" sz="3200" dirty="0" smtClean="0">
                <a:solidFill>
                  <a:srgbClr val="000090"/>
                </a:solidFill>
              </a:rPr>
              <a:t>COMBATE NAVAL DE IQUIQUE </a:t>
            </a:r>
            <a:r>
              <a:rPr lang="es-ES" sz="3200" dirty="0" smtClean="0">
                <a:solidFill>
                  <a:srgbClr val="000090"/>
                </a:solidFill>
              </a:rPr>
              <a:t>Ó CELEBRACIÓN DE LAS GLORIAS NAVALES</a:t>
            </a:r>
            <a:endParaRPr lang="es-ES" sz="3200" dirty="0">
              <a:solidFill>
                <a:srgbClr val="000090"/>
              </a:solidFill>
            </a:endParaRPr>
          </a:p>
        </p:txBody>
      </p:sp>
      <p:pic>
        <p:nvPicPr>
          <p:cNvPr id="5" name="Imagen 4" descr="descarga (2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 b="13352"/>
          <a:stretch/>
        </p:blipFill>
        <p:spPr>
          <a:xfrm>
            <a:off x="1829305" y="3944427"/>
            <a:ext cx="5719897" cy="26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6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116104" y="4333377"/>
            <a:ext cx="5160239" cy="216893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EL OTRO BARCO, PERTENECIA A PER</a:t>
            </a:r>
            <a:r>
              <a:rPr lang="es-ES" dirty="0" smtClean="0"/>
              <a:t>Ú, Y EL CAPITAN ERA “MIGUEL GRAU”, QUIEN ESTABA A CARGO DEL BARCO “EL HÚASCAR”</a:t>
            </a:r>
            <a:endParaRPr lang="es-ES" dirty="0"/>
          </a:p>
        </p:txBody>
      </p:sp>
      <p:pic>
        <p:nvPicPr>
          <p:cNvPr id="4" name="Imagen 3" descr="DEVELACIÓN_DEL_CUADRO_DEL_GRAN_ALMIRANTE_MIGUEL_GRAU_(12295342055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0" y="3762751"/>
            <a:ext cx="1876474" cy="2848322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94072" y="770170"/>
            <a:ext cx="5315014" cy="2168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POR PARTE DE CHILE, SE ENCONTRABA</a:t>
            </a:r>
          </a:p>
          <a:p>
            <a:pPr marL="0" indent="0" algn="ctr">
              <a:buNone/>
            </a:pPr>
            <a:r>
              <a:rPr lang="es-ES" dirty="0"/>
              <a:t> EL CAPITAN “ARTURO PRATT CHACON” </a:t>
            </a:r>
          </a:p>
          <a:p>
            <a:pPr marL="0" indent="0" algn="ctr">
              <a:buNone/>
            </a:pPr>
            <a:r>
              <a:rPr lang="es-ES" dirty="0"/>
              <a:t>A CARGO DEL BARCO LLAMADO </a:t>
            </a:r>
          </a:p>
          <a:p>
            <a:pPr marL="0" indent="0" algn="ctr">
              <a:buNone/>
            </a:pPr>
            <a:r>
              <a:rPr lang="es-ES" dirty="0"/>
              <a:t>“LA ESMERALDA”</a:t>
            </a:r>
            <a:endParaRPr lang="es-ES" dirty="0"/>
          </a:p>
        </p:txBody>
      </p:sp>
      <p:pic>
        <p:nvPicPr>
          <p:cNvPr id="6" name="Imagen 5" descr="descarga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11" y="481337"/>
            <a:ext cx="1791002" cy="28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VIDEO: </a:t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>COMBATE NAVAL DE IQUIQUE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4" name="Imagen 3" descr="Captura de pantalla 2021-05-20 a la(s) 11.03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27034" r="38917" b="28731"/>
          <a:stretch/>
        </p:blipFill>
        <p:spPr>
          <a:xfrm>
            <a:off x="717292" y="1810770"/>
            <a:ext cx="7713825" cy="470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881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97921" y="3448108"/>
            <a:ext cx="4421339" cy="313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0090"/>
                </a:solidFill>
              </a:rPr>
              <a:t>¿QU</a:t>
            </a:r>
            <a:r>
              <a:rPr lang="es-ES" sz="3600" dirty="0" smtClean="0">
                <a:solidFill>
                  <a:srgbClr val="000090"/>
                </a:solidFill>
              </a:rPr>
              <a:t>É PAÍS GANO ESTE COMBATE?</a:t>
            </a:r>
            <a:endParaRPr lang="es-ES" sz="3600" dirty="0">
              <a:solidFill>
                <a:srgbClr val="00009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40444" y="946082"/>
            <a:ext cx="4609946" cy="3310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rgbClr val="000090"/>
                </a:solidFill>
              </a:rPr>
              <a:t>¿EN DONDE SE REALIZ</a:t>
            </a:r>
            <a:r>
              <a:rPr lang="es-ES" sz="3600" dirty="0" smtClean="0">
                <a:solidFill>
                  <a:srgbClr val="000090"/>
                </a:solidFill>
              </a:rPr>
              <a:t>Ó ESTE COMBATE?</a:t>
            </a:r>
            <a:endParaRPr lang="es-E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8695" y="338327"/>
            <a:ext cx="8428105" cy="628156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PERO COMO LA CELEBRACI</a:t>
            </a:r>
            <a:r>
              <a:rPr lang="es-ES" dirty="0" smtClean="0">
                <a:solidFill>
                  <a:srgbClr val="000090"/>
                </a:solidFill>
              </a:rPr>
              <a:t>ÓN ES EN EL MES DE MAYO, NOSOTROS REPRESENTAREMOS NUESTRA ACTIVIDAD CON EL MES DEL MAR.</a:t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 smtClean="0">
                <a:solidFill>
                  <a:srgbClr val="000090"/>
                </a:solidFill>
              </a:rPr>
              <a:t/>
            </a:r>
            <a:br>
              <a:rPr lang="es-ES" dirty="0" smtClean="0">
                <a:solidFill>
                  <a:srgbClr val="000090"/>
                </a:solidFill>
              </a:rPr>
            </a:br>
            <a:r>
              <a:rPr lang="es-ES" dirty="0">
                <a:solidFill>
                  <a:srgbClr val="000090"/>
                </a:solidFill>
              </a:rPr>
              <a:t/>
            </a:r>
            <a:br>
              <a:rPr lang="es-ES" dirty="0">
                <a:solidFill>
                  <a:srgbClr val="000090"/>
                </a:solidFill>
              </a:rPr>
            </a:br>
            <a:r>
              <a:rPr lang="mr-IN" sz="3200" dirty="0" smtClean="0">
                <a:solidFill>
                  <a:srgbClr val="000090"/>
                </a:solidFill>
              </a:rPr>
              <a:t>…</a:t>
            </a:r>
            <a:r>
              <a:rPr lang="es-ES_tradnl" sz="3200" dirty="0" smtClean="0">
                <a:solidFill>
                  <a:srgbClr val="000090"/>
                </a:solidFill>
              </a:rPr>
              <a:t> USTEDES SABEN QUE ANIMALITOS ENCONTRAMOS BAJO EL MAR?</a:t>
            </a:r>
            <a:endParaRPr lang="es-E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6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90"/>
                </a:solidFill>
              </a:rPr>
              <a:t>VIDEO: “ANIMALES ACU</a:t>
            </a:r>
            <a:r>
              <a:rPr lang="es-ES" dirty="0" smtClean="0">
                <a:solidFill>
                  <a:srgbClr val="000090"/>
                </a:solidFill>
              </a:rPr>
              <a:t>ÁTICOS”</a:t>
            </a:r>
            <a:endParaRPr lang="es-ES" dirty="0">
              <a:solidFill>
                <a:srgbClr val="000090"/>
              </a:solidFill>
            </a:endParaRPr>
          </a:p>
        </p:txBody>
      </p:sp>
      <p:pic>
        <p:nvPicPr>
          <p:cNvPr id="4" name="Imagen 3" descr="Captura de pantalla 2021-05-20 a la(s) 00.41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5419" r="36058" b="28283"/>
          <a:stretch/>
        </p:blipFill>
        <p:spPr>
          <a:xfrm>
            <a:off x="780464" y="1693414"/>
            <a:ext cx="7619451" cy="46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6260" y="1840922"/>
            <a:ext cx="4880184" cy="4853359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BLOCK DE DIBUJO</a:t>
            </a:r>
          </a:p>
          <a:p>
            <a:pPr algn="ctr"/>
            <a:r>
              <a:rPr lang="es-ES" sz="2800" dirty="0" smtClean="0"/>
              <a:t>TEMPERA DE COLORES</a:t>
            </a:r>
          </a:p>
          <a:p>
            <a:pPr algn="ctr"/>
            <a:r>
              <a:rPr lang="es-ES" sz="2800" dirty="0" smtClean="0"/>
              <a:t>PINCEL</a:t>
            </a:r>
          </a:p>
          <a:p>
            <a:pPr algn="ctr"/>
            <a:r>
              <a:rPr lang="es-ES" sz="2800" dirty="0" smtClean="0"/>
              <a:t>COTONITOS</a:t>
            </a:r>
          </a:p>
          <a:p>
            <a:pPr algn="ctr"/>
            <a:r>
              <a:rPr lang="es-ES" sz="2800" dirty="0" smtClean="0"/>
              <a:t>DELANTAL (PARA NO MANCHARSE)</a:t>
            </a:r>
          </a:p>
          <a:p>
            <a:pPr algn="ctr"/>
            <a:r>
              <a:rPr lang="es-ES" sz="2800" dirty="0" smtClean="0"/>
              <a:t>PAÑITO H</a:t>
            </a:r>
            <a:r>
              <a:rPr lang="es-ES" sz="2800" dirty="0" smtClean="0"/>
              <a:t>ÚMEDO</a:t>
            </a:r>
          </a:p>
          <a:p>
            <a:pPr algn="ctr"/>
            <a:r>
              <a:rPr lang="es-ES" sz="2800" dirty="0" smtClean="0"/>
              <a:t>LÁPIZ GRAFITO</a:t>
            </a:r>
          </a:p>
          <a:p>
            <a:pPr algn="ctr"/>
            <a:r>
              <a:rPr lang="es-ES" sz="2800" dirty="0" smtClean="0"/>
              <a:t>GOMA</a:t>
            </a:r>
            <a:endParaRPr lang="es-ES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u="sng" dirty="0" smtClean="0">
                <a:solidFill>
                  <a:srgbClr val="000090"/>
                </a:solidFill>
              </a:rPr>
              <a:t>MATERIALES</a:t>
            </a:r>
            <a:endParaRPr lang="es-ES" sz="6600" u="sng" dirty="0">
              <a:solidFill>
                <a:srgbClr val="000090"/>
              </a:solidFill>
            </a:endParaRPr>
          </a:p>
        </p:txBody>
      </p:sp>
      <p:pic>
        <p:nvPicPr>
          <p:cNvPr id="4" name="Imagen 3" descr="istockphoto-507212044-612x61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 r="5386"/>
          <a:stretch/>
        </p:blipFill>
        <p:spPr>
          <a:xfrm>
            <a:off x="648181" y="1827693"/>
            <a:ext cx="3308079" cy="464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6618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651</TotalTime>
  <Words>461</Words>
  <Application>Microsoft Macintosh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Forma de onda</vt:lpstr>
      <vt:lpstr>RUTA DE TRABAJO (ARTES VISUALES)</vt:lpstr>
      <vt:lpstr> “MES DEL MAR”</vt:lpstr>
      <vt:lpstr>“21 DE MAYO”  COMBATE NAVAL DE IQUIQUE Ó CELEBRACIÓN DE LAS GLORIAS NAVALES</vt:lpstr>
      <vt:lpstr>Presentación de PowerPoint</vt:lpstr>
      <vt:lpstr>VIDEO:  COMBATE NAVAL DE IQUIQUE</vt:lpstr>
      <vt:lpstr>Presentación de PowerPoint</vt:lpstr>
      <vt:lpstr>PERO COMO LA CELEBRACIÓN ES EN EL MES DE MAYO, NOSOTROS REPRESENTAREMOS NUESTRA ACTIVIDAD CON EL MES DEL MAR.   … USTEDES SABEN QUE ANIMALITOS ENCONTRAMOS BAJO EL MAR?</vt:lpstr>
      <vt:lpstr>VIDEO: “ANIMALES ACUÁTICOS”</vt:lpstr>
      <vt:lpstr>MATERIALES</vt:lpstr>
      <vt:lpstr>TRABAJAREMOS LA  TÉCNICA DEL “PUNTILLISMO”</vt:lpstr>
      <vt:lpstr>INSTRUCCIONES  DEL TRABAJO</vt:lpstr>
      <vt:lpstr>INSTRUCCIONES  DEL TRABAJO</vt:lpstr>
      <vt:lpstr>EJEMPLO DEL TRABAJO</vt:lpstr>
      <vt:lpstr>EJEMPLO DEL TRABAJO</vt:lpstr>
      <vt:lpstr>EJEMPLO DEL TRABAJO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(ARTES VISUALES)</dc:title>
  <dc:creator>Camila astudillo</dc:creator>
  <cp:lastModifiedBy>Camila astudillo</cp:lastModifiedBy>
  <cp:revision>18</cp:revision>
  <dcterms:created xsi:type="dcterms:W3CDTF">2021-05-20T04:23:16Z</dcterms:created>
  <dcterms:modified xsi:type="dcterms:W3CDTF">2021-05-20T15:14:37Z</dcterms:modified>
</cp:coreProperties>
</file>