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81" r:id="rId5"/>
    <p:sldId id="286" r:id="rId6"/>
    <p:sldId id="287" r:id="rId7"/>
    <p:sldId id="283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8023" autoAdjust="0"/>
  </p:normalViewPr>
  <p:slideViewPr>
    <p:cSldViewPr snapToGrid="0" snapToObjects="1">
      <p:cViewPr>
        <p:scale>
          <a:sx n="99" d="100"/>
          <a:sy n="99" d="100"/>
        </p:scale>
        <p:origin x="-196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0855" y="263807"/>
            <a:ext cx="7738502" cy="1847850"/>
          </a:xfrm>
        </p:spPr>
        <p:txBody>
          <a:bodyPr/>
          <a:lstStyle/>
          <a:p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sz="4000" dirty="0" smtClean="0"/>
              <a:t>HISTORIA Y GEOGRAFÍA)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9243" y="5821114"/>
            <a:ext cx="4180114" cy="762273"/>
          </a:xfrm>
        </p:spPr>
        <p:txBody>
          <a:bodyPr/>
          <a:lstStyle/>
          <a:p>
            <a:pPr algn="r"/>
            <a:r>
              <a:rPr lang="es-ES" b="1" dirty="0"/>
              <a:t>2</a:t>
            </a:r>
            <a:r>
              <a:rPr lang="es-ES" b="1" dirty="0" smtClean="0"/>
              <a:t>º BÁSICO</a:t>
            </a:r>
          </a:p>
          <a:p>
            <a:pPr algn="r"/>
            <a:r>
              <a:rPr lang="es-ES" b="1" dirty="0" smtClean="0"/>
              <a:t>SEMANA 17 AL 20 DE MAYO</a:t>
            </a:r>
            <a:endParaRPr lang="es-ES" b="1" dirty="0"/>
          </a:p>
        </p:txBody>
      </p:sp>
      <p:pic>
        <p:nvPicPr>
          <p:cNvPr id="4" name="Imagen 3" descr="recursos-ciencias-natural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2" y="2292683"/>
            <a:ext cx="8441942" cy="35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LA ROSA DE LOS VIENTOS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38" y="1577787"/>
            <a:ext cx="8865733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ES UN INSTRUMENTO MARINO, QUE SE UTILIZA EN LA NAVEGACION  PARA PODER REPRESENTAR LA CIRCUNFERENCIA DEL HORIZONTE, MEDIANTE EL USO DE LOS 32 ROMBOS UNIDOS EN SUS EXTREMOS Y TAMBIÉN PARA IDENTIFICAR LA DIRECCIOÓN DE LOS VIENTOS (POR ESO LLEVA ESE NOMBRE).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 descr="maxresdefaul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2" y="3767230"/>
            <a:ext cx="6772061" cy="2899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89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934" y="274637"/>
            <a:ext cx="8638020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VIDEO: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 LA ROSA DE LOS VIENTOS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21-05-14 a la(s) 00.36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24955" r="36782" b="28283"/>
          <a:stretch/>
        </p:blipFill>
        <p:spPr>
          <a:xfrm>
            <a:off x="661412" y="1825712"/>
            <a:ext cx="8075892" cy="414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16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MÓDULO 3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16-17-18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19 Y 20.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435681">
            <a:off x="976108" y="1860170"/>
            <a:ext cx="3504348" cy="477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38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7683" r="1139" b="3077"/>
          <a:stretch/>
        </p:blipFill>
        <p:spPr>
          <a:xfrm>
            <a:off x="105824" y="787172"/>
            <a:ext cx="4047833" cy="5285307"/>
          </a:xfrm>
        </p:spPr>
      </p:pic>
      <p:pic>
        <p:nvPicPr>
          <p:cNvPr id="5" name="Imagen 4" descr="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16783" b="19749"/>
          <a:stretch/>
        </p:blipFill>
        <p:spPr>
          <a:xfrm>
            <a:off x="4484363" y="787172"/>
            <a:ext cx="4325625" cy="528530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789391" y="1976780"/>
            <a:ext cx="6911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0000"/>
                </a:solidFill>
              </a:rPr>
              <a:t>N</a:t>
            </a:r>
            <a:endParaRPr lang="es-ES" sz="3200" dirty="0">
              <a:solidFill>
                <a:srgbClr val="000000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091228" y="5339520"/>
            <a:ext cx="219533" cy="34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3291710" y="4890240"/>
            <a:ext cx="483821" cy="794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805368" y="5339520"/>
            <a:ext cx="219533" cy="34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8024901" y="4881600"/>
            <a:ext cx="483821" cy="794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24108" r="5626" b="8584"/>
          <a:stretch/>
        </p:blipFill>
        <p:spPr>
          <a:xfrm>
            <a:off x="396847" y="820247"/>
            <a:ext cx="3796495" cy="5199314"/>
          </a:xfrm>
        </p:spPr>
      </p:pic>
      <p:pic>
        <p:nvPicPr>
          <p:cNvPr id="5" name="Imagen 4" descr="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21605" r="7345" b="5668"/>
          <a:stretch/>
        </p:blipFill>
        <p:spPr>
          <a:xfrm>
            <a:off x="4669558" y="820247"/>
            <a:ext cx="4153658" cy="51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842" y="274637"/>
            <a:ext cx="7272339" cy="1220331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TAREA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 smtClean="0">
                <a:solidFill>
                  <a:srgbClr val="000000"/>
                </a:solidFill>
              </a:rPr>
              <a:t>(EN UNA HOJA DE BLOCK)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5358" y="1494968"/>
            <a:ext cx="5304512" cy="519931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498-4983795_brjula-pgina-para-colorear-rosa-delos-vientos-para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9" b="95265" l="3214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7" y="2804718"/>
            <a:ext cx="2778504" cy="3021199"/>
          </a:xfrm>
          <a:prstGeom prst="rect">
            <a:avLst/>
          </a:prstGeom>
        </p:spPr>
      </p:pic>
      <p:pic>
        <p:nvPicPr>
          <p:cNvPr id="8" name="Imagen 7" descr="icono de buzó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82" y="274637"/>
            <a:ext cx="1339009" cy="133900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989589" y="1812482"/>
            <a:ext cx="1336050" cy="9922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N</a:t>
            </a:r>
            <a:endParaRPr lang="es-ES" sz="4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989589" y="5702046"/>
            <a:ext cx="1336050" cy="9922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S</a:t>
            </a:r>
            <a:endParaRPr lang="es-ES" sz="4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973820" y="3697986"/>
            <a:ext cx="1336050" cy="9922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E</a:t>
            </a:r>
            <a:endParaRPr lang="es-ES" sz="48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05358" y="3697986"/>
            <a:ext cx="1336050" cy="9922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O</a:t>
            </a:r>
            <a:endParaRPr lang="es-ES" sz="4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47964" y="2407824"/>
            <a:ext cx="2238527" cy="2308324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RECORTAR LAS IMÁGENES DE LA PÁG. 21 MODULO 3 SEGÚN CORRESPONDA.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IMPORTANTE!!!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COLOREARLO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47964" y="5055715"/>
            <a:ext cx="2238527" cy="1200329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FECHA MÁXIMA DE ENTREGA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DOMINGO 23-MAYO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41408" y="1494968"/>
            <a:ext cx="301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“LOS PUNTOS CARDINALES”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88597" y="6367680"/>
            <a:ext cx="1900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rgbClr val="000000"/>
                </a:solidFill>
              </a:rPr>
              <a:t>NOMBRE DEL ALUMNO</a:t>
            </a:r>
            <a:endParaRPr lang="es-E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7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842" y="274637"/>
            <a:ext cx="7272339" cy="1220331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TAREA TICKETS DE SALIDA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 smtClean="0">
                <a:solidFill>
                  <a:srgbClr val="000000"/>
                </a:solidFill>
              </a:rPr>
              <a:t>(SE SUBE AL BUZÓN)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Imagen 7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82" y="274637"/>
            <a:ext cx="1339009" cy="1339009"/>
          </a:xfrm>
          <a:prstGeom prst="rect">
            <a:avLst/>
          </a:prstGeom>
        </p:spPr>
      </p:pic>
      <p:pic>
        <p:nvPicPr>
          <p:cNvPr id="5" name="Imagen 4" descr="TICKETS DE SALIDA PUNTOS CARDINAL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2" y="1733104"/>
            <a:ext cx="6850532" cy="4815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uadroTexto 12"/>
          <p:cNvSpPr txBox="1"/>
          <p:nvPr/>
        </p:nvSpPr>
        <p:spPr>
          <a:xfrm>
            <a:off x="6593917" y="5399690"/>
            <a:ext cx="2238527" cy="1200329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FECHA MÁXIMA DE ENTREGA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DOMINGO 23-MAYO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ció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1207</TotalTime>
  <Words>134</Words>
  <Application>Microsoft Macintosh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Tradición</vt:lpstr>
      <vt:lpstr>RUTA DE TRABAJO (HISTORIA Y GEOGRAFÍA)</vt:lpstr>
      <vt:lpstr>LA ROSA DE LOS VIENTOS</vt:lpstr>
      <vt:lpstr>VIDEO:  LA ROSA DE LOS VIENTOS</vt:lpstr>
      <vt:lpstr>TRABAJAREMOS ( EN EL LIBRO)</vt:lpstr>
      <vt:lpstr>Presentación de PowerPoint</vt:lpstr>
      <vt:lpstr>Presentación de PowerPoint</vt:lpstr>
      <vt:lpstr>TAREA (EN UNA HOJA DE BLOCK)</vt:lpstr>
      <vt:lpstr>TAREA TICKETS DE SALIDA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32</cp:revision>
  <dcterms:created xsi:type="dcterms:W3CDTF">2021-05-11T03:57:08Z</dcterms:created>
  <dcterms:modified xsi:type="dcterms:W3CDTF">2021-05-20T03:27:39Z</dcterms:modified>
</cp:coreProperties>
</file>