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62" r:id="rId5"/>
    <p:sldId id="263" r:id="rId6"/>
    <p:sldId id="265" r:id="rId7"/>
    <p:sldId id="267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0855" y="263807"/>
            <a:ext cx="7738502" cy="1847850"/>
          </a:xfrm>
        </p:spPr>
        <p:txBody>
          <a:bodyPr/>
          <a:lstStyle/>
          <a:p>
            <a:r>
              <a:rPr lang="es-ES" sz="72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sz="4000" dirty="0" smtClean="0"/>
              <a:t>HISTORIA Y GEOGRAFÍA)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9243" y="5821114"/>
            <a:ext cx="4180114" cy="762273"/>
          </a:xfrm>
        </p:spPr>
        <p:txBody>
          <a:bodyPr/>
          <a:lstStyle/>
          <a:p>
            <a:pPr algn="r"/>
            <a:r>
              <a:rPr lang="es-ES" b="1" dirty="0" smtClean="0"/>
              <a:t>1º BÁSICO</a:t>
            </a:r>
          </a:p>
          <a:p>
            <a:pPr algn="r"/>
            <a:r>
              <a:rPr lang="es-ES" b="1" dirty="0" smtClean="0"/>
              <a:t>SEMANA 17 AL 20 DE MAYO</a:t>
            </a:r>
            <a:endParaRPr lang="es-ES" b="1" dirty="0"/>
          </a:p>
        </p:txBody>
      </p:sp>
      <p:pic>
        <p:nvPicPr>
          <p:cNvPr id="5" name="Imagen 4" descr="descarga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7"/>
          <a:stretch/>
        </p:blipFill>
        <p:spPr>
          <a:xfrm>
            <a:off x="1150855" y="2235836"/>
            <a:ext cx="6428909" cy="3720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006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585" y="274637"/>
            <a:ext cx="8108891" cy="1339009"/>
          </a:xfrm>
        </p:spPr>
        <p:txBody>
          <a:bodyPr/>
          <a:lstStyle/>
          <a:p>
            <a:r>
              <a:rPr lang="es-ES" b="0" dirty="0" smtClean="0"/>
              <a:t>NORMAS DE AUTOCUIDADO</a:t>
            </a:r>
            <a:endParaRPr lang="es-ES" b="0" dirty="0"/>
          </a:p>
        </p:txBody>
      </p:sp>
      <p:pic>
        <p:nvPicPr>
          <p:cNvPr id="4" name="Imagen 3" descr="13706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7" y="1455582"/>
            <a:ext cx="8254404" cy="521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800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VIDEO: “SEGURIDAD VIAL”</a:t>
            </a:r>
            <a:endParaRPr lang="es-ES" dirty="0"/>
          </a:p>
        </p:txBody>
      </p:sp>
      <p:pic>
        <p:nvPicPr>
          <p:cNvPr id="4" name="Imagen 3" descr="Captura de pantalla 2021-05-18 a la(s) 02.28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25187" r="37359" b="29209"/>
          <a:stretch/>
        </p:blipFill>
        <p:spPr>
          <a:xfrm>
            <a:off x="701093" y="1838942"/>
            <a:ext cx="7894221" cy="4551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999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024" y="76189"/>
            <a:ext cx="7272339" cy="1339009"/>
          </a:xfrm>
        </p:spPr>
        <p:txBody>
          <a:bodyPr/>
          <a:lstStyle/>
          <a:p>
            <a:r>
              <a:rPr lang="es-ES" b="0" dirty="0" smtClean="0"/>
              <a:t>NORMAS DE SEGURIDAD</a:t>
            </a:r>
            <a:endParaRPr lang="es-ES" b="0" dirty="0"/>
          </a:p>
        </p:txBody>
      </p:sp>
      <p:pic>
        <p:nvPicPr>
          <p:cNvPr id="4" name="Imagen 3" descr="normas-seguridad-vial-ninos-1024x59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9" b="7877"/>
          <a:stretch/>
        </p:blipFill>
        <p:spPr>
          <a:xfrm>
            <a:off x="171967" y="1217142"/>
            <a:ext cx="8704162" cy="51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7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VIDEO: </a:t>
            </a:r>
            <a:br>
              <a:rPr lang="es-ES" dirty="0" smtClean="0"/>
            </a:br>
            <a:r>
              <a:rPr lang="es-ES" dirty="0" smtClean="0"/>
              <a:t>“RESPETO A LAS REGLAS”</a:t>
            </a:r>
            <a:endParaRPr lang="es-ES" dirty="0"/>
          </a:p>
        </p:txBody>
      </p:sp>
      <p:pic>
        <p:nvPicPr>
          <p:cNvPr id="4" name="Imagen 3" descr="Captura de pantalla 2021-05-18 a la(s) 01.24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4724" r="44304" b="30135"/>
          <a:stretch/>
        </p:blipFill>
        <p:spPr>
          <a:xfrm>
            <a:off x="899517" y="1865403"/>
            <a:ext cx="7844329" cy="4537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661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WhatsApp Image 2021-05-11 at 10.45.3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11382" r="4808" b="19749"/>
          <a:stretch/>
        </p:blipFill>
        <p:spPr>
          <a:xfrm>
            <a:off x="793693" y="1402359"/>
            <a:ext cx="7632678" cy="4723041"/>
          </a:xfrm>
          <a:prstGeom prst="rect">
            <a:avLst/>
          </a:prstGeom>
        </p:spPr>
      </p:pic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62901" cy="1386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OBSERVEMOS LA IMAGEN Y </a:t>
            </a:r>
          </a:p>
          <a:p>
            <a:pPr algn="ctr"/>
            <a:r>
              <a:rPr lang="es-ES" sz="2800" dirty="0" smtClean="0"/>
              <a:t>RESPONDAMOS LAS SIGUIENTES PREGUNTAS</a:t>
            </a:r>
            <a:r>
              <a:rPr lang="mr-IN" sz="2800" dirty="0" smtClean="0"/>
              <a:t>…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86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020" y="171988"/>
            <a:ext cx="3624529" cy="3902792"/>
          </a:xfrm>
        </p:spPr>
        <p:txBody>
          <a:bodyPr/>
          <a:lstStyle/>
          <a:p>
            <a:r>
              <a:rPr lang="es-ES" sz="4000" dirty="0" smtClean="0"/>
              <a:t>TICKET`S DE SALIDA</a:t>
            </a:r>
            <a:br>
              <a:rPr lang="es-ES" sz="4000" dirty="0" smtClean="0"/>
            </a:br>
            <a:r>
              <a:rPr lang="es-ES" sz="4000" dirty="0" smtClean="0"/>
              <a:t>“IDENTIFICAR LUGAR DE LA NORMA”</a:t>
            </a:r>
            <a:endParaRPr lang="es-ES" sz="4000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22" y="3955715"/>
            <a:ext cx="1298578" cy="1298578"/>
          </a:xfrm>
          <a:prstGeom prst="rect">
            <a:avLst/>
          </a:prstGeom>
        </p:spPr>
      </p:pic>
      <p:pic>
        <p:nvPicPr>
          <p:cNvPr id="5" name="Imagen 4" descr="TICKETS NORMA Y SU LUGA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32" y="171988"/>
            <a:ext cx="4715972" cy="6465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462987" y="5615087"/>
            <a:ext cx="334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FECHA MÁXIMA DE ENTREGA: JUEVES 20-MAYO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763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7370"/>
            <a:ext cx="3928778" cy="2027349"/>
          </a:xfrm>
        </p:spPr>
        <p:txBody>
          <a:bodyPr/>
          <a:lstStyle/>
          <a:p>
            <a:r>
              <a:rPr lang="es-ES" dirty="0" smtClean="0"/>
              <a:t>ACTIVIDAD </a:t>
            </a:r>
            <a:br>
              <a:rPr lang="es-ES" dirty="0" smtClean="0"/>
            </a:br>
            <a:r>
              <a:rPr lang="es-ES" dirty="0" smtClean="0"/>
              <a:t>(GUÍA PARA LA CASA)</a:t>
            </a:r>
            <a:endParaRPr lang="es-ES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9" y="2804719"/>
            <a:ext cx="1206325" cy="1206325"/>
          </a:xfrm>
          <a:prstGeom prst="rect">
            <a:avLst/>
          </a:prstGeom>
        </p:spPr>
      </p:pic>
      <p:pic>
        <p:nvPicPr>
          <p:cNvPr id="5" name="Imagen 4" descr="Captura de pantalla 2021-05-18 a la(s) 02.06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2" t="11297" r="45316" b="14625"/>
          <a:stretch/>
        </p:blipFill>
        <p:spPr>
          <a:xfrm>
            <a:off x="4193342" y="317515"/>
            <a:ext cx="4484364" cy="636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462987" y="5291922"/>
            <a:ext cx="334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FECHA MÁXIMA DE ENTREGA: JUEVES 20-MAYO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98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ción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Tradición.thmx</Template>
  <TotalTime>897</TotalTime>
  <Words>58</Words>
  <Application>Microsoft Macintosh PowerPoint</Application>
  <PresentationFormat>Presentación en pantalla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Tradición</vt:lpstr>
      <vt:lpstr>RUTA DE TRABAJO (HISTORIA Y GEOGRAFÍA)</vt:lpstr>
      <vt:lpstr>NORMAS DE AUTOCUIDADO</vt:lpstr>
      <vt:lpstr>VIDEO: “SEGURIDAD VIAL”</vt:lpstr>
      <vt:lpstr>NORMAS DE SEGURIDAD</vt:lpstr>
      <vt:lpstr>VIDEO:  “RESPETO A LAS REGLAS”</vt:lpstr>
      <vt:lpstr>OBSERVEMOS LA IMAGEN Y  RESPONDAMOS LAS SIGUIENTES PREGUNTAS…</vt:lpstr>
      <vt:lpstr>TICKET`S DE SALIDA “IDENTIFICAR LUGAR DE LA NORMA”</vt:lpstr>
      <vt:lpstr>ACTIVIDAD  (GUÍA PARA LA CASA)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(HISTORIA Y GEOGRAFÍA)</dc:title>
  <dc:creator>Camila astudillo</dc:creator>
  <cp:lastModifiedBy>Camila astudillo</cp:lastModifiedBy>
  <cp:revision>13</cp:revision>
  <dcterms:created xsi:type="dcterms:W3CDTF">2021-05-11T03:57:08Z</dcterms:created>
  <dcterms:modified xsi:type="dcterms:W3CDTF">2021-05-18T16:17:19Z</dcterms:modified>
</cp:coreProperties>
</file>