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5FF6D4-D4D7-426A-98F7-170A3668379E}" type="datetime1">
              <a:rPr lang="en-US" smtClean="0"/>
              <a:pPr/>
              <a:t>14-05-21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45A9071-CFF5-4E3B-B0AB-39782972E256}" type="datetime1">
              <a:rPr lang="en-US" smtClean="0"/>
              <a:pPr/>
              <a:t>14-05-21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3D8BD1F-DE98-4C29-8281-9EC9927620DF}" type="datetime1">
              <a:rPr lang="en-US" smtClean="0"/>
              <a:pPr/>
              <a:t>14-05-21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467CD6D-7520-4B34-A5A3-E8385FA3AFC6}" type="datetime1">
              <a:rPr lang="en-US" smtClean="0"/>
              <a:pPr/>
              <a:t>14-05-21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2295D47-465E-4A05-802B-049480555B6D}" type="datetime1">
              <a:rPr lang="en-US" smtClean="0"/>
              <a:pPr/>
              <a:t>14-05-21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4791DB0-D703-40B5-AE3D-532AFE0356D1}" type="datetime1">
              <a:rPr lang="en-US" smtClean="0"/>
              <a:pPr/>
              <a:t>14-05-21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F48C029-2200-4EB8-BDE8-5EE0E23571A6}" type="datetime1">
              <a:rPr lang="en-US" smtClean="0"/>
              <a:pPr/>
              <a:t>14-05-21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7E45A1C-C0DD-4ED6-B23E-A9D2DD110058}" type="datetime1">
              <a:rPr lang="en-US" smtClean="0"/>
              <a:pPr/>
              <a:t>14-05-21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44C1B50-C580-4CB7-BA07-14C66C34B76D}" type="datetime1">
              <a:rPr lang="en-US" smtClean="0"/>
              <a:pPr/>
              <a:t>14-05-21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D4F1D29-8BEE-49F3-AF49-7A09F617BF67}" type="datetime1">
              <a:rPr lang="en-US" smtClean="0"/>
              <a:pPr/>
              <a:t>14-05-21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EB273CF-8910-423E-9890-FC81E25E5084}" type="datetime1">
              <a:rPr lang="en-US" smtClean="0"/>
              <a:pPr/>
              <a:t>14-05-21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/>
              <a:pPr/>
              <a:t>14-05-21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5552" y="105838"/>
            <a:ext cx="8196013" cy="174611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7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dirty="0" smtClean="0"/>
              <a:t>CIENCIAS </a:t>
            </a:r>
            <a:r>
              <a:rPr lang="es-ES" sz="4400" dirty="0" smtClean="0"/>
              <a:t>NATURALES</a:t>
            </a:r>
            <a:r>
              <a:rPr lang="es-ES" sz="4000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13492" y="5770194"/>
            <a:ext cx="4170598" cy="1128495"/>
          </a:xfrm>
        </p:spPr>
        <p:txBody>
          <a:bodyPr/>
          <a:lstStyle/>
          <a:p>
            <a:r>
              <a:rPr lang="es-ES" dirty="0" smtClean="0"/>
              <a:t>1º B</a:t>
            </a:r>
            <a:r>
              <a:rPr lang="es-ES" dirty="0" smtClean="0"/>
              <a:t>ÁSICO</a:t>
            </a:r>
          </a:p>
          <a:p>
            <a:r>
              <a:rPr lang="es-ES" dirty="0" smtClean="0"/>
              <a:t>SEMANA 10 AL 14 MAYO</a:t>
            </a:r>
            <a:endParaRPr lang="es-ES" dirty="0"/>
          </a:p>
        </p:txBody>
      </p:sp>
      <p:pic>
        <p:nvPicPr>
          <p:cNvPr id="4" name="Imagen 3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8" y="2116543"/>
            <a:ext cx="6523037" cy="4022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1054657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0337" y="291057"/>
            <a:ext cx="3968464" cy="193155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600" dirty="0" smtClean="0"/>
              <a:t>TAREA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sz="3600" dirty="0" smtClean="0"/>
              <a:t>(SE SUBE AL BUZ</a:t>
            </a:r>
            <a:r>
              <a:rPr lang="es-ES" sz="3600" dirty="0" smtClean="0"/>
              <a:t>ÓN)</a:t>
            </a:r>
            <a:endParaRPr lang="es-ES" sz="3600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71" y="2344086"/>
            <a:ext cx="1909987" cy="1909987"/>
          </a:xfrm>
          <a:prstGeom prst="rect">
            <a:avLst/>
          </a:prstGeom>
        </p:spPr>
      </p:pic>
      <p:pic>
        <p:nvPicPr>
          <p:cNvPr id="5" name="Imagen 4" descr="fab6fe31-8665-4a45-80cf-1a76ac15d4c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11382" r="3879" b="12225"/>
          <a:stretch/>
        </p:blipFill>
        <p:spPr>
          <a:xfrm>
            <a:off x="489445" y="195645"/>
            <a:ext cx="4616644" cy="636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5661674" y="4670121"/>
            <a:ext cx="3068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FECHA M</a:t>
            </a:r>
            <a:r>
              <a:rPr lang="es-ES" dirty="0" smtClean="0"/>
              <a:t>ÁXIMA DE ENTREGA: 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DOMINGO 16 DE MAYO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7311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2629"/>
            <a:ext cx="9144000" cy="1511096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/>
              <a:t>REVISIÓN “EVALUACIÓN </a:t>
            </a:r>
            <a:br>
              <a:rPr lang="es-ES" sz="4000" dirty="0" smtClean="0"/>
            </a:br>
            <a:r>
              <a:rPr lang="es-ES" sz="4000" dirty="0" smtClean="0"/>
              <a:t>DE OBJETIVOS PRIORIZADOS”</a:t>
            </a:r>
            <a:endParaRPr lang="es-ES" sz="4000" dirty="0"/>
          </a:p>
        </p:txBody>
      </p:sp>
      <p:pic>
        <p:nvPicPr>
          <p:cNvPr id="4" name="Imagen 3" descr="Captura de pantalla 2021-05-07 a la(s) 00.10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13424" r="35045" b="23841"/>
          <a:stretch/>
        </p:blipFill>
        <p:spPr>
          <a:xfrm>
            <a:off x="1799037" y="1759564"/>
            <a:ext cx="5172229" cy="5045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8434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5-07 a la(s) 00.10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13424" r="35335" b="34672"/>
          <a:stretch/>
        </p:blipFill>
        <p:spPr>
          <a:xfrm>
            <a:off x="1672405" y="122695"/>
            <a:ext cx="5677925" cy="6488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0525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90168085_2834596453275228_3416796489995780096_o-825x1024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t="1" r="4318" b="-540"/>
          <a:stretch/>
        </p:blipFill>
        <p:spPr>
          <a:xfrm>
            <a:off x="1821613" y="216426"/>
            <a:ext cx="5162881" cy="6431365"/>
          </a:xfrm>
        </p:spPr>
      </p:pic>
    </p:spTree>
    <p:extLst>
      <p:ext uri="{BB962C8B-B14F-4D97-AF65-F5344CB8AC3E}">
        <p14:creationId xmlns:p14="http://schemas.microsoft.com/office/powerpoint/2010/main" val="2408186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36182" y="1944781"/>
            <a:ext cx="53078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DESARROLLAREMOS LA P</a:t>
            </a:r>
            <a:r>
              <a:rPr lang="es-ES" sz="3600" dirty="0" smtClean="0"/>
              <a:t>ÁG. 23</a:t>
            </a:r>
          </a:p>
          <a:p>
            <a:pPr algn="ctr"/>
            <a:endParaRPr lang="es-ES" sz="3600" dirty="0" smtClean="0"/>
          </a:p>
          <a:p>
            <a:pPr algn="ctr"/>
            <a:r>
              <a:rPr lang="es-ES" sz="3600" dirty="0" smtClean="0"/>
              <a:t>DEL TEXTO CIENCIAS NATURALES </a:t>
            </a:r>
          </a:p>
          <a:p>
            <a:pPr algn="ctr"/>
            <a:r>
              <a:rPr lang="es-ES" sz="3600" dirty="0" smtClean="0"/>
              <a:t>(DEL MINISTERIO)</a:t>
            </a:r>
            <a:endParaRPr lang="es-ES" sz="3600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000" r="9333" b="32499"/>
          <a:stretch/>
        </p:blipFill>
        <p:spPr bwMode="auto">
          <a:xfrm>
            <a:off x="370082" y="1706644"/>
            <a:ext cx="3280905" cy="453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ector recto de flecha 6"/>
          <p:cNvCxnSpPr/>
          <p:nvPr/>
        </p:nvCxnSpPr>
        <p:spPr>
          <a:xfrm flipV="1">
            <a:off x="2870522" y="1058384"/>
            <a:ext cx="1706439" cy="1058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325627" y="449814"/>
            <a:ext cx="239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Nº 1 ES DE COLOR VERDE</a:t>
            </a:r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2222341" y="1944781"/>
            <a:ext cx="687867" cy="952546"/>
          </a:xfrm>
          <a:prstGeom prst="ellipse">
            <a:avLst/>
          </a:prstGeom>
          <a:noFill/>
          <a:ln w="38100" cmpd="sng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570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216" y="258122"/>
            <a:ext cx="8146673" cy="223583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HOY VEREMOS UNA DE LAS CLASIFICACIONES DE LOS ANIMALES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648183" y="3373600"/>
            <a:ext cx="3650986" cy="25268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VIVIPAROS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112979" y="3373600"/>
            <a:ext cx="3650986" cy="25268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OVIPAROS</a:t>
            </a:r>
            <a:endParaRPr lang="es-E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9917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38137"/>
            <a:ext cx="9144000" cy="1695631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/>
              <a:t>ANIMALES VIVIPAROS</a:t>
            </a:r>
            <a:endParaRPr lang="es-ES" sz="6000" dirty="0"/>
          </a:p>
        </p:txBody>
      </p:sp>
      <p:pic>
        <p:nvPicPr>
          <p:cNvPr id="5" name="Imagen 4" descr="64a85f710b4ca72ade68c30307e65a1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1184" r="5009" b="49733"/>
          <a:stretch/>
        </p:blipFill>
        <p:spPr>
          <a:xfrm>
            <a:off x="634953" y="1920536"/>
            <a:ext cx="7818122" cy="4297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0951810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38137"/>
            <a:ext cx="9144000" cy="1695631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/>
              <a:t>ANIMALES OVIPAROS</a:t>
            </a:r>
            <a:endParaRPr lang="es-ES" sz="6000" dirty="0"/>
          </a:p>
        </p:txBody>
      </p:sp>
      <p:pic>
        <p:nvPicPr>
          <p:cNvPr id="3" name="Imagen 2" descr="64a85f710b4ca72ade68c30307e65a1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49938" r="4778"/>
          <a:stretch/>
        </p:blipFill>
        <p:spPr>
          <a:xfrm>
            <a:off x="661410" y="1865402"/>
            <a:ext cx="8008245" cy="436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7578787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43584" y="1944781"/>
            <a:ext cx="53078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DESARROLLAREMOS LA P</a:t>
            </a:r>
            <a:r>
              <a:rPr lang="es-ES" sz="3600" dirty="0" smtClean="0"/>
              <a:t>ÁG. 24</a:t>
            </a:r>
          </a:p>
          <a:p>
            <a:pPr algn="ctr"/>
            <a:endParaRPr lang="es-ES" sz="3600" dirty="0" smtClean="0"/>
          </a:p>
          <a:p>
            <a:pPr algn="ctr"/>
            <a:r>
              <a:rPr lang="es-ES" dirty="0" smtClean="0"/>
              <a:t>DEL TEXTO CIENCIAS NATURALES </a:t>
            </a:r>
          </a:p>
          <a:p>
            <a:pPr algn="ctr"/>
            <a:r>
              <a:rPr lang="es-ES" dirty="0" smtClean="0"/>
              <a:t>(DEL MINISTERIO)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LOS RECORTES LOS ENCONTRAREMOS EN LA P</a:t>
            </a:r>
            <a:r>
              <a:rPr lang="es-ES" sz="2800" dirty="0" smtClean="0"/>
              <a:t>ÁGINA 103.</a:t>
            </a:r>
            <a:endParaRPr lang="es-ES" sz="2800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000" r="9333" b="32499"/>
          <a:stretch/>
        </p:blipFill>
        <p:spPr bwMode="auto">
          <a:xfrm>
            <a:off x="370082" y="1706644"/>
            <a:ext cx="3280905" cy="453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ector recto de flecha 6"/>
          <p:cNvCxnSpPr/>
          <p:nvPr/>
        </p:nvCxnSpPr>
        <p:spPr>
          <a:xfrm flipV="1">
            <a:off x="2870522" y="1058384"/>
            <a:ext cx="1706439" cy="1058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325627" y="449814"/>
            <a:ext cx="239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Nº 1 ES DE COLOR VERDE</a:t>
            </a:r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2222341" y="1944781"/>
            <a:ext cx="687867" cy="952546"/>
          </a:xfrm>
          <a:prstGeom prst="ellipse">
            <a:avLst/>
          </a:prstGeom>
          <a:noFill/>
          <a:ln w="38100" cmpd="sng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38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ntrado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Centrado.thmx</Template>
  <TotalTime>39</TotalTime>
  <Words>85</Words>
  <Application>Microsoft Macintosh PowerPoint</Application>
  <PresentationFormat>Presentación en pantalla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Centrado</vt:lpstr>
      <vt:lpstr>RUTA DE TRABAJO CIENCIAS NATURALES </vt:lpstr>
      <vt:lpstr>REVISIÓN “EVALUACIÓN  DE OBJETIVOS PRIORIZADOS”</vt:lpstr>
      <vt:lpstr>Presentación de PowerPoint</vt:lpstr>
      <vt:lpstr>Presentación de PowerPoint</vt:lpstr>
      <vt:lpstr>Presentación de PowerPoint</vt:lpstr>
      <vt:lpstr>HOY VEREMOS UNA DE LAS CLASIFICACIONES DE LOS ANIMALES</vt:lpstr>
      <vt:lpstr>ANIMALES VIVIPAROS</vt:lpstr>
      <vt:lpstr>ANIMALES OVIPAROS</vt:lpstr>
      <vt:lpstr>Presentación de PowerPoint</vt:lpstr>
      <vt:lpstr>TAREA  (SE SUBE AL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CIENCIAS NATURALES </dc:title>
  <dc:creator>Camila astudillo</dc:creator>
  <cp:lastModifiedBy>Camila astudillo</cp:lastModifiedBy>
  <cp:revision>4</cp:revision>
  <dcterms:created xsi:type="dcterms:W3CDTF">2021-05-14T05:20:21Z</dcterms:created>
  <dcterms:modified xsi:type="dcterms:W3CDTF">2021-05-14T05:59:52Z</dcterms:modified>
</cp:coreProperties>
</file>