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4" r:id="rId11"/>
    <p:sldId id="267" r:id="rId12"/>
    <p:sldId id="278" r:id="rId13"/>
    <p:sldId id="279" r:id="rId14"/>
    <p:sldId id="274" r:id="rId15"/>
    <p:sldId id="276" r:id="rId16"/>
    <p:sldId id="275" r:id="rId17"/>
    <p:sldId id="268" r:id="rId18"/>
    <p:sldId id="272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14-05-21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‹Nr.›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0855" y="263807"/>
            <a:ext cx="7738502" cy="1847850"/>
          </a:xfrm>
        </p:spPr>
        <p:txBody>
          <a:bodyPr/>
          <a:lstStyle/>
          <a:p>
            <a:r>
              <a:rPr lang="es-ES" sz="72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(</a:t>
            </a:r>
            <a:r>
              <a:rPr lang="es-ES" sz="4000" dirty="0" smtClean="0"/>
              <a:t>HISTORIA Y GEOGRAFÍA)</a:t>
            </a:r>
            <a:endParaRPr lang="es-ES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709243" y="5821114"/>
            <a:ext cx="4180114" cy="762273"/>
          </a:xfrm>
        </p:spPr>
        <p:txBody>
          <a:bodyPr/>
          <a:lstStyle/>
          <a:p>
            <a:pPr algn="r"/>
            <a:r>
              <a:rPr lang="es-ES" b="1" dirty="0"/>
              <a:t>2</a:t>
            </a:r>
            <a:r>
              <a:rPr lang="es-ES" b="1" dirty="0" smtClean="0"/>
              <a:t>º BÁSICO</a:t>
            </a:r>
          </a:p>
          <a:p>
            <a:pPr algn="r"/>
            <a:r>
              <a:rPr lang="es-ES" b="1" dirty="0" smtClean="0"/>
              <a:t>SEMANA 10 AL 14 DE MAYO</a:t>
            </a:r>
            <a:endParaRPr lang="es-ES" b="1" dirty="0"/>
          </a:p>
        </p:txBody>
      </p:sp>
      <p:pic>
        <p:nvPicPr>
          <p:cNvPr id="5" name="Imagen 4" descr="juegos-geografi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30" y="1317091"/>
            <a:ext cx="8299324" cy="438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62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TAREA </a:t>
            </a:r>
            <a:br>
              <a:rPr lang="es-ES" dirty="0" smtClean="0">
                <a:solidFill>
                  <a:srgbClr val="694709"/>
                </a:solidFill>
              </a:rPr>
            </a:br>
            <a:r>
              <a:rPr lang="es-ES" sz="3600" dirty="0" smtClean="0">
                <a:solidFill>
                  <a:srgbClr val="694709"/>
                </a:solidFill>
              </a:rPr>
              <a:t>(SE HACE EN LA CASA)</a:t>
            </a:r>
            <a:endParaRPr lang="es-ES" dirty="0">
              <a:solidFill>
                <a:srgbClr val="69470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0390" y="1801906"/>
            <a:ext cx="8545423" cy="432425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EN EL CUADERNO</a:t>
            </a:r>
            <a:r>
              <a:rPr lang="mr-IN" dirty="0" smtClean="0">
                <a:solidFill>
                  <a:srgbClr val="694709"/>
                </a:solidFill>
              </a:rPr>
              <a:t>…</a:t>
            </a:r>
            <a:r>
              <a:rPr lang="es-ES_tradnl" dirty="0" smtClean="0">
                <a:solidFill>
                  <a:srgbClr val="694709"/>
                </a:solidFill>
              </a:rPr>
              <a:t> IDENTIFICAR CADA UNO DE LOS LUGARES QUE ESTÁN CERCA DE TU CASA.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EN UNA HOJA DE BLOCK, CREAR UN PLANO DE TU BARRIO, IDENTIFICANDO CADA UNO DE LOS LUGARES QUE REPRESENTAN A TU ZONA. (EJ: BOMBEROS, PLAZAS, NOMBRES DE LAS CALLES, ETC)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DEJAR UN MARGEN DE 1 CM POR LADO.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RECUERDA QUE DEBES COLOCAR LA SIMBOLOGÍA PARA QUE IDENTIFIQUEMOS CADA LUGAR.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FECHA DE ENTREGA MÁXIMA: 16 DE MAYO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Imagen 3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248" y="274636"/>
            <a:ext cx="1339009" cy="133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6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5-12 a la(s) 08.41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t="25187" r="46803" b="37080"/>
          <a:stretch/>
        </p:blipFill>
        <p:spPr>
          <a:xfrm>
            <a:off x="939203" y="635030"/>
            <a:ext cx="7648668" cy="547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72642" y="393732"/>
            <a:ext cx="6027753" cy="1339009"/>
          </a:xfrm>
        </p:spPr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TICKETS DE SALIDA</a:t>
            </a:r>
            <a:endParaRPr lang="es-ES" dirty="0">
              <a:solidFill>
                <a:srgbClr val="694709"/>
              </a:solidFill>
            </a:endParaRPr>
          </a:p>
        </p:txBody>
      </p:sp>
      <p:pic>
        <p:nvPicPr>
          <p:cNvPr id="5" name="Imagen 4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777" y="115880"/>
            <a:ext cx="1339009" cy="1339009"/>
          </a:xfrm>
          <a:prstGeom prst="rect">
            <a:avLst/>
          </a:prstGeom>
        </p:spPr>
      </p:pic>
      <p:pic>
        <p:nvPicPr>
          <p:cNvPr id="6" name="Imagen 5" descr="9af4103f-68ac-4dc5-b238-d00573bf8b34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6174" r="9402" b="19363"/>
          <a:stretch/>
        </p:blipFill>
        <p:spPr>
          <a:xfrm>
            <a:off x="2460446" y="1454889"/>
            <a:ext cx="4246255" cy="5138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uadroTexto 6"/>
          <p:cNvSpPr txBox="1"/>
          <p:nvPr/>
        </p:nvSpPr>
        <p:spPr>
          <a:xfrm>
            <a:off x="70452" y="115880"/>
            <a:ext cx="1600613" cy="40011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VIERNES 14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571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TRABAJAREMOS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>
                <a:solidFill>
                  <a:srgbClr val="000000"/>
                </a:solidFill>
              </a:rPr>
              <a:t>(</a:t>
            </a:r>
            <a:r>
              <a:rPr lang="es-ES" sz="3600" dirty="0" smtClean="0">
                <a:solidFill>
                  <a:srgbClr val="000000"/>
                </a:solidFill>
              </a:rPr>
              <a:t> EN EL LIBRO)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20894" y="2765029"/>
            <a:ext cx="3440469" cy="33611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APTUS HISTORIA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 M</a:t>
            </a:r>
            <a:r>
              <a:rPr lang="es-ES" sz="3200" b="1" dirty="0" smtClean="0">
                <a:solidFill>
                  <a:srgbClr val="000000"/>
                </a:solidFill>
              </a:rPr>
              <a:t>ÓDULO 3 </a:t>
            </a:r>
          </a:p>
          <a:p>
            <a:pPr marL="0" indent="0" algn="ctr">
              <a:buNone/>
            </a:pPr>
            <a:r>
              <a:rPr lang="es-ES" sz="3200" b="1" dirty="0" smtClean="0">
                <a:solidFill>
                  <a:srgbClr val="000000"/>
                </a:solidFill>
              </a:rPr>
              <a:t>PÁG. 7</a:t>
            </a:r>
            <a:endParaRPr lang="es-ES" sz="3200" b="1" dirty="0">
              <a:solidFill>
                <a:srgbClr val="000000"/>
              </a:solidFill>
            </a:endParaRPr>
          </a:p>
        </p:txBody>
      </p:sp>
      <p:pic>
        <p:nvPicPr>
          <p:cNvPr id="4" name="Imagen 3" descr="9c00eba4-9518-4fc5-b71d-b0713880516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2" t="13310" r="3194" b="20521"/>
          <a:stretch/>
        </p:blipFill>
        <p:spPr>
          <a:xfrm rot="21435681">
            <a:off x="1200988" y="1860170"/>
            <a:ext cx="3504348" cy="47703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024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LA ROSA DE LOS VIENTOS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8738" y="1577787"/>
            <a:ext cx="8865733" cy="432425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>
                <a:solidFill>
                  <a:srgbClr val="000000"/>
                </a:solidFill>
              </a:rPr>
              <a:t>ES UN INSTRUMENTO MARINO, QUE SE UTILIZA EN LA NAVEGACION  PARA PODER REPRESENTAR LA CIRCUNFERENCIA DEL HORIZONTE, MEDIANTE EL USO DE LOS 32 ROMBOS UNIDOS EN SUS EXTREMOS Y TAMBIÉN PARA IDENTIFICAR LA DIRECCIOÓN DE LOS VIENTOS (POR ESO LLEVA ESE NOMBRE).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 descr="maxresdefault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32" y="3767230"/>
            <a:ext cx="6772061" cy="28995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35890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VIDEO: LA 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dirty="0" smtClean="0">
                <a:solidFill>
                  <a:srgbClr val="000000"/>
                </a:solidFill>
              </a:rPr>
              <a:t>ROSA DE LOS VIENTOS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aptura de pantalla 2021-05-14 a la(s) 00.36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0" t="24955" r="36782" b="28283"/>
          <a:stretch/>
        </p:blipFill>
        <p:spPr>
          <a:xfrm>
            <a:off x="661412" y="1825712"/>
            <a:ext cx="8075892" cy="41409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99165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220331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ACTIVIDAD</a:t>
            </a:r>
            <a:br>
              <a:rPr lang="es-ES" dirty="0" smtClean="0">
                <a:solidFill>
                  <a:srgbClr val="000000"/>
                </a:solidFill>
              </a:rPr>
            </a:br>
            <a:r>
              <a:rPr lang="es-ES" sz="3600" dirty="0" smtClean="0">
                <a:solidFill>
                  <a:srgbClr val="000000"/>
                </a:solidFill>
              </a:rPr>
              <a:t>(EN EL CUADERNO)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142970" y="1733106"/>
            <a:ext cx="5304512" cy="4961176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913010" y="1733106"/>
            <a:ext cx="1534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>
                <a:solidFill>
                  <a:srgbClr val="000000"/>
                </a:solidFill>
              </a:rPr>
              <a:t>14-05-2021</a:t>
            </a:r>
            <a:endParaRPr lang="es-ES" sz="2400" dirty="0">
              <a:solidFill>
                <a:srgbClr val="000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121858" y="2300610"/>
            <a:ext cx="3267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u="sng" dirty="0" smtClean="0">
                <a:solidFill>
                  <a:srgbClr val="000000"/>
                </a:solidFill>
              </a:rPr>
              <a:t>“LA ROSA DE LOS VIENTOS”</a:t>
            </a:r>
          </a:p>
          <a:p>
            <a:endParaRPr lang="es-ES" dirty="0"/>
          </a:p>
        </p:txBody>
      </p:sp>
      <p:pic>
        <p:nvPicPr>
          <p:cNvPr id="7" name="Imagen 6" descr="498-4983795_brjula-pgina-para-colorear-rosa-delos-vientos-para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59" b="95265" l="3214" r="957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01" y="3501215"/>
            <a:ext cx="2740260" cy="289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7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58738" y="1190682"/>
            <a:ext cx="8717391" cy="49354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000" dirty="0" smtClean="0">
                <a:solidFill>
                  <a:srgbClr val="000000"/>
                </a:solidFill>
              </a:rPr>
              <a:t>LOS MAPAS REPRESENTAN ESPACIOS MÁS GRANDES QUE LOS PLANOS.</a:t>
            </a:r>
          </a:p>
          <a:p>
            <a:pPr marL="0" indent="0" algn="ctr">
              <a:buNone/>
            </a:pPr>
            <a:r>
              <a:rPr lang="es-ES" sz="2000" dirty="0" smtClean="0">
                <a:solidFill>
                  <a:srgbClr val="000000"/>
                </a:solidFill>
              </a:rPr>
              <a:t>PODEMOS OBSERVAR PAICES, ISLAS, CONTINENTES, OCEANOS Y OTRAS CAR</a:t>
            </a:r>
            <a:r>
              <a:rPr lang="is-IS" sz="2000" dirty="0" smtClean="0">
                <a:solidFill>
                  <a:srgbClr val="000000"/>
                </a:solidFill>
              </a:rPr>
              <a:t>Á</a:t>
            </a:r>
            <a:r>
              <a:rPr lang="es-ES" sz="2000" dirty="0" smtClean="0">
                <a:solidFill>
                  <a:srgbClr val="000000"/>
                </a:solidFill>
              </a:rPr>
              <a:t>CTERÍSTICAS.</a:t>
            </a:r>
            <a:endParaRPr lang="es-ES" sz="2000" dirty="0">
              <a:solidFill>
                <a:srgbClr val="000000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89024" y="-390"/>
            <a:ext cx="7272339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LOS MAPAS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9" name="Imagen 8" descr="WhatsApp-Image-2020-04-28-at-12.07.11-1024x683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8" r="15920"/>
          <a:stretch/>
        </p:blipFill>
        <p:spPr>
          <a:xfrm>
            <a:off x="621725" y="2711214"/>
            <a:ext cx="5767499" cy="3935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CuadroTexto 9"/>
          <p:cNvSpPr txBox="1"/>
          <p:nvPr/>
        </p:nvSpPr>
        <p:spPr>
          <a:xfrm>
            <a:off x="6574420" y="3466209"/>
            <a:ext cx="230170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REGIÓN METROPOLITANA</a:t>
            </a:r>
          </a:p>
          <a:p>
            <a:pPr algn="ctr"/>
            <a:endParaRPr lang="es-ES" dirty="0">
              <a:solidFill>
                <a:srgbClr val="000000"/>
              </a:solidFill>
            </a:endParaRPr>
          </a:p>
          <a:p>
            <a:pPr algn="ctr"/>
            <a:r>
              <a:rPr lang="es-ES" dirty="0" smtClean="0">
                <a:solidFill>
                  <a:srgbClr val="000000"/>
                </a:solidFill>
              </a:rPr>
              <a:t>TIENE 52 COMUNAS</a:t>
            </a:r>
          </a:p>
          <a:p>
            <a:pPr marL="285750" indent="-285750" algn="ctr">
              <a:buFontTx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18 RURALES</a:t>
            </a:r>
          </a:p>
          <a:p>
            <a:pPr marL="285750" indent="-285750" algn="ctr">
              <a:buFontTx/>
              <a:buChar char="•"/>
            </a:pPr>
            <a:r>
              <a:rPr lang="es-ES" dirty="0" smtClean="0">
                <a:solidFill>
                  <a:srgbClr val="000000"/>
                </a:solidFill>
              </a:rPr>
              <a:t>32 PROVINCIAS 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4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1788" y="989046"/>
            <a:ext cx="3315970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MAPA DE CHILE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Chil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69"/>
          <a:stretch/>
        </p:blipFill>
        <p:spPr>
          <a:xfrm>
            <a:off x="3789263" y="274636"/>
            <a:ext cx="2917439" cy="6366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uadroTexto 4"/>
          <p:cNvSpPr txBox="1"/>
          <p:nvPr/>
        </p:nvSpPr>
        <p:spPr>
          <a:xfrm>
            <a:off x="321788" y="2884097"/>
            <a:ext cx="2905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>
                <a:solidFill>
                  <a:srgbClr val="000000"/>
                </a:solidFill>
              </a:rPr>
              <a:t>CHILE TIENE 16 REGIONES EN TOTAL </a:t>
            </a:r>
            <a:endParaRPr lang="es-E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06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62568"/>
            <a:ext cx="7272339" cy="1339009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MAPA DEL MUNDO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Imagen 3" descr="mapamundi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24" y="1375508"/>
            <a:ext cx="7031961" cy="427361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71065" y="5742838"/>
            <a:ext cx="6049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DE ACUERDO A LA ONU: EXISTEN 194 PAISES EN EL MUNDO.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301708" y="6165640"/>
            <a:ext cx="4960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00"/>
                </a:solidFill>
              </a:rPr>
              <a:t>EN EL MAPA APARECEN LOS 5 CONTINENTES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110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0" dirty="0" smtClean="0">
                <a:solidFill>
                  <a:schemeClr val="tx2">
                    <a:lumMod val="50000"/>
                  </a:schemeClr>
                </a:solidFill>
              </a:rPr>
              <a:t>JUEGO: DESPERTANDO A NUESTRAS NEURONAS</a:t>
            </a:r>
            <a:endParaRPr lang="es-ES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Imagen 4" descr="Captura de pantalla 2021-05-11 a la(s) 00.50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8" t="24479" r="40022" b="35909"/>
          <a:stretch/>
        </p:blipFill>
        <p:spPr>
          <a:xfrm>
            <a:off x="820149" y="1891861"/>
            <a:ext cx="7873946" cy="4392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10439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9024" y="578923"/>
            <a:ext cx="7272339" cy="955735"/>
          </a:xfrm>
        </p:spPr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LOS PLANOS</a:t>
            </a:r>
            <a:endParaRPr lang="es-ES" dirty="0">
              <a:solidFill>
                <a:srgbClr val="69470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9821" y="1772322"/>
            <a:ext cx="4400683" cy="4895791"/>
          </a:xfrm>
        </p:spPr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ES UNA IMAGÉN DE UN LUGAR VISTO DESDE ARRIBA</a:t>
            </a:r>
          </a:p>
          <a:p>
            <a:r>
              <a:rPr lang="es-ES" dirty="0" smtClean="0">
                <a:solidFill>
                  <a:srgbClr val="694709"/>
                </a:solidFill>
              </a:rPr>
              <a:t>REPRESENTAN DIVERSOS LUGARES</a:t>
            </a:r>
          </a:p>
          <a:p>
            <a:r>
              <a:rPr lang="es-ES" dirty="0" smtClean="0">
                <a:solidFill>
                  <a:srgbClr val="694709"/>
                </a:solidFill>
              </a:rPr>
              <a:t>MUESTRAN LAS CARACTERISTICAS MAS IMPORTANTES</a:t>
            </a:r>
          </a:p>
          <a:p>
            <a:r>
              <a:rPr lang="es-ES" dirty="0" smtClean="0">
                <a:solidFill>
                  <a:srgbClr val="694709"/>
                </a:solidFill>
              </a:rPr>
              <a:t>EXISTEN VARIOS TIPOS DE PLANOS: DE CASAS, BARRIOS, CIUDADES, Y MÁS</a:t>
            </a:r>
            <a:r>
              <a:rPr lang="mr-IN" dirty="0" smtClean="0">
                <a:solidFill>
                  <a:srgbClr val="694709"/>
                </a:solidFill>
              </a:rPr>
              <a:t>…</a:t>
            </a:r>
            <a:endParaRPr lang="es-ES_tradnl" dirty="0" smtClean="0">
              <a:solidFill>
                <a:srgbClr val="694709"/>
              </a:solidFill>
            </a:endParaRPr>
          </a:p>
          <a:p>
            <a:endParaRPr lang="es-ES" dirty="0" smtClean="0">
              <a:solidFill>
                <a:srgbClr val="694709"/>
              </a:solidFill>
            </a:endParaRPr>
          </a:p>
        </p:txBody>
      </p:sp>
      <p:pic>
        <p:nvPicPr>
          <p:cNvPr id="5" name="Imagen 4" descr="descarga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7"/>
          <a:stretch/>
        </p:blipFill>
        <p:spPr>
          <a:xfrm>
            <a:off x="4947351" y="1534658"/>
            <a:ext cx="3751816" cy="4736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1469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PLANOS DE CASAS</a:t>
            </a:r>
            <a:endParaRPr lang="es-ES" dirty="0">
              <a:solidFill>
                <a:srgbClr val="694709"/>
              </a:solidFill>
            </a:endParaRPr>
          </a:p>
        </p:txBody>
      </p:sp>
      <p:pic>
        <p:nvPicPr>
          <p:cNvPr id="4" name="Imagen 3" descr="planos-casas-prefabricadas-buin-48-m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76" y="1481348"/>
            <a:ext cx="4321314" cy="5019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28947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PLANOS DE BARRIO</a:t>
            </a:r>
            <a:endParaRPr lang="es-ES" dirty="0">
              <a:solidFill>
                <a:srgbClr val="694709"/>
              </a:solidFill>
            </a:endParaRPr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54" y="1613645"/>
            <a:ext cx="7477509" cy="48272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632566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1967" y="274637"/>
            <a:ext cx="8704161" cy="1339009"/>
          </a:xfrm>
        </p:spPr>
        <p:txBody>
          <a:bodyPr/>
          <a:lstStyle/>
          <a:p>
            <a:r>
              <a:rPr lang="es-ES" sz="4400" dirty="0" smtClean="0">
                <a:solidFill>
                  <a:srgbClr val="694709"/>
                </a:solidFill>
              </a:rPr>
              <a:t>PLANO DE EVACUACIÓN</a:t>
            </a:r>
            <a:br>
              <a:rPr lang="es-ES" sz="4400" dirty="0" smtClean="0">
                <a:solidFill>
                  <a:srgbClr val="694709"/>
                </a:solidFill>
              </a:rPr>
            </a:br>
            <a:r>
              <a:rPr lang="es-ES" sz="4400" dirty="0" smtClean="0">
                <a:solidFill>
                  <a:srgbClr val="694709"/>
                </a:solidFill>
              </a:rPr>
              <a:t>COLEGIO CRISTIANO EMMANUEL</a:t>
            </a:r>
            <a:endParaRPr lang="es-ES" sz="4400" dirty="0">
              <a:solidFill>
                <a:srgbClr val="694709"/>
              </a:solidFill>
            </a:endParaRPr>
          </a:p>
        </p:txBody>
      </p:sp>
      <p:pic>
        <p:nvPicPr>
          <p:cNvPr id="4" name="Imagen 3" descr="29-0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680" y="1613646"/>
            <a:ext cx="6759616" cy="4891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6368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339009"/>
          </a:xfrm>
        </p:spPr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PARA PODER COMPRENDER UN PLANO SE NECESITA </a:t>
            </a:r>
            <a:r>
              <a:rPr lang="mr-IN" dirty="0" smtClean="0">
                <a:solidFill>
                  <a:srgbClr val="694709"/>
                </a:solidFill>
              </a:rPr>
              <a:t>…</a:t>
            </a:r>
            <a:endParaRPr lang="es-ES" dirty="0">
              <a:solidFill>
                <a:srgbClr val="694709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6216" y="2169688"/>
            <a:ext cx="7885147" cy="3559581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rgbClr val="694709"/>
                </a:solidFill>
              </a:rPr>
              <a:t>1.- CATEGORIA DE POSICIÓN</a:t>
            </a:r>
          </a:p>
          <a:p>
            <a:pPr algn="ctr"/>
            <a:r>
              <a:rPr lang="es-ES" sz="3200" dirty="0" smtClean="0">
                <a:solidFill>
                  <a:srgbClr val="694709"/>
                </a:solidFill>
              </a:rPr>
              <a:t>2.- PUNTOS O LUGARES DE REFERENCIA</a:t>
            </a:r>
          </a:p>
          <a:p>
            <a:pPr algn="ctr"/>
            <a:r>
              <a:rPr lang="es-ES" sz="3200" dirty="0" smtClean="0">
                <a:solidFill>
                  <a:srgbClr val="694709"/>
                </a:solidFill>
              </a:rPr>
              <a:t>3.- SIMBOLOS</a:t>
            </a:r>
            <a:endParaRPr lang="es-ES" sz="3200" dirty="0">
              <a:solidFill>
                <a:srgbClr val="6947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0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5963" y="624455"/>
            <a:ext cx="5710275" cy="1875978"/>
          </a:xfrm>
        </p:spPr>
        <p:txBody>
          <a:bodyPr>
            <a:normAutofit fontScale="92500" lnSpcReduction="10000"/>
          </a:bodyPr>
          <a:lstStyle/>
          <a:p>
            <a:r>
              <a:rPr lang="es-ES" dirty="0">
                <a:solidFill>
                  <a:srgbClr val="694709"/>
                </a:solidFill>
              </a:rPr>
              <a:t>1.- CATEGORIA DE </a:t>
            </a:r>
            <a:r>
              <a:rPr lang="es-ES" dirty="0" smtClean="0">
                <a:solidFill>
                  <a:srgbClr val="694709"/>
                </a:solidFill>
              </a:rPr>
              <a:t>POSICIÓN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BUSCAR LA POSICIÓN EN LA QUE ESTÁN ESCRITOS LOS PLANOS (ARRIBA, ABAJO, CERCA, LEJOS, IZQUIERDA, DERECHA, DELANTE, ATR</a:t>
            </a:r>
            <a:r>
              <a:rPr lang="is-IS" dirty="0" smtClean="0">
                <a:solidFill>
                  <a:srgbClr val="694709"/>
                </a:solidFill>
              </a:rPr>
              <a:t>Á</a:t>
            </a:r>
            <a:r>
              <a:rPr lang="es-ES" dirty="0" smtClean="0">
                <a:solidFill>
                  <a:srgbClr val="694709"/>
                </a:solidFill>
              </a:rPr>
              <a:t>S, ADENTRO , AFUERA.</a:t>
            </a:r>
            <a:endParaRPr lang="es-ES" dirty="0">
              <a:solidFill>
                <a:srgbClr val="694709"/>
              </a:solidFill>
            </a:endParaRPr>
          </a:p>
          <a:p>
            <a:endParaRPr lang="es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320282" y="2910556"/>
            <a:ext cx="5823718" cy="152142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rgbClr val="694709"/>
                </a:solidFill>
              </a:rPr>
              <a:t>2</a:t>
            </a:r>
            <a:r>
              <a:rPr lang="es-ES" dirty="0" smtClean="0">
                <a:solidFill>
                  <a:srgbClr val="694709"/>
                </a:solidFill>
              </a:rPr>
              <a:t>.- </a:t>
            </a:r>
            <a:r>
              <a:rPr lang="es-ES_tradnl" dirty="0" smtClean="0">
                <a:solidFill>
                  <a:srgbClr val="694709"/>
                </a:solidFill>
              </a:rPr>
              <a:t>PUNTOS O LUGARES DE REFERENCIA:</a:t>
            </a:r>
          </a:p>
          <a:p>
            <a:pPr marL="0" indent="0" algn="ctr">
              <a:buNone/>
            </a:pPr>
            <a:r>
              <a:rPr lang="es-ES" dirty="0" smtClean="0">
                <a:solidFill>
                  <a:srgbClr val="694709"/>
                </a:solidFill>
              </a:rPr>
              <a:t>SON LUGARES QUE SE IDENTIFICAN CON FACILIDAD Y QUE NOS AYUDAN A UBICARNOS FACILMENTE</a:t>
            </a:r>
          </a:p>
          <a:p>
            <a:endParaRPr lang="es-ES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408423" y="4167389"/>
            <a:ext cx="5823718" cy="2293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rgbClr val="694709"/>
                </a:solidFill>
              </a:rPr>
              <a:t>3.- </a:t>
            </a:r>
            <a:r>
              <a:rPr lang="es-ES_tradnl" dirty="0" smtClean="0">
                <a:solidFill>
                  <a:srgbClr val="694709"/>
                </a:solidFill>
              </a:rPr>
              <a:t>SIMBOLOS:</a:t>
            </a:r>
          </a:p>
          <a:p>
            <a:pPr algn="ctr"/>
            <a:r>
              <a:rPr lang="es-ES" dirty="0" smtClean="0">
                <a:solidFill>
                  <a:srgbClr val="694709"/>
                </a:solidFill>
              </a:rPr>
              <a:t>SON DIBUJOS QUE REPRESENTAN COSAS, SITUACIONES O ADVERTENCIAS. LOS PLANOS SUELEN TENER SIMBOLOS COMO POR EJEMPLO FLECHAS, LINEAS PUNTEADAS Y OTROS</a:t>
            </a:r>
            <a:r>
              <a:rPr lang="mr-IN" dirty="0" smtClean="0">
                <a:solidFill>
                  <a:srgbClr val="694709"/>
                </a:solidFill>
              </a:rPr>
              <a:t>…</a:t>
            </a:r>
            <a:r>
              <a:rPr lang="es-ES" dirty="0" smtClean="0">
                <a:solidFill>
                  <a:srgbClr val="694709"/>
                </a:solidFill>
              </a:rPr>
              <a:t> </a:t>
            </a:r>
            <a:endParaRPr lang="es-ES" dirty="0">
              <a:solidFill>
                <a:srgbClr val="6947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0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0286" y="12839"/>
            <a:ext cx="7272339" cy="1339009"/>
          </a:xfrm>
        </p:spPr>
        <p:txBody>
          <a:bodyPr/>
          <a:lstStyle/>
          <a:p>
            <a:r>
              <a:rPr lang="es-ES" dirty="0" smtClean="0">
                <a:solidFill>
                  <a:srgbClr val="694709"/>
                </a:solidFill>
              </a:rPr>
              <a:t>PLANO RED DEL METRO</a:t>
            </a:r>
            <a:endParaRPr lang="es-ES" dirty="0">
              <a:solidFill>
                <a:srgbClr val="694709"/>
              </a:solidFill>
            </a:endParaRPr>
          </a:p>
        </p:txBody>
      </p:sp>
      <p:pic>
        <p:nvPicPr>
          <p:cNvPr id="4" name="Imagen 3" descr="metrored_servicios_full_2020_09_25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271" y="1177062"/>
            <a:ext cx="6000232" cy="5451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36737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ció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Tradición.thmx</Template>
  <TotalTime>937</TotalTime>
  <Words>415</Words>
  <Application>Microsoft Macintosh PowerPoint</Application>
  <PresentationFormat>Presentación en pantalla (4:3)</PresentationFormat>
  <Paragraphs>54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Tradición</vt:lpstr>
      <vt:lpstr>RUTA DE TRABAJO (HISTORIA Y GEOGRAFÍA)</vt:lpstr>
      <vt:lpstr>JUEGO: DESPERTANDO A NUESTRAS NEURONAS</vt:lpstr>
      <vt:lpstr>LOS PLANOS</vt:lpstr>
      <vt:lpstr>PLANOS DE CASAS</vt:lpstr>
      <vt:lpstr>PLANOS DE BARRIO</vt:lpstr>
      <vt:lpstr>PLANO DE EVACUACIÓN COLEGIO CRISTIANO EMMANUEL</vt:lpstr>
      <vt:lpstr>PARA PODER COMPRENDER UN PLANO SE NECESITA …</vt:lpstr>
      <vt:lpstr>Presentación de PowerPoint</vt:lpstr>
      <vt:lpstr>PLANO RED DEL METRO</vt:lpstr>
      <vt:lpstr>TAREA  (SE HACE EN LA CASA)</vt:lpstr>
      <vt:lpstr>Presentación de PowerPoint</vt:lpstr>
      <vt:lpstr>TICKETS DE SALIDA</vt:lpstr>
      <vt:lpstr>TRABAJAREMOS ( EN EL LIBRO)</vt:lpstr>
      <vt:lpstr>LA ROSA DE LOS VIENTOS</vt:lpstr>
      <vt:lpstr>VIDEO: LA  ROSA DE LOS VIENTOS</vt:lpstr>
      <vt:lpstr>ACTIVIDAD (EN EL CUADERNO)</vt:lpstr>
      <vt:lpstr>LOS MAPAS</vt:lpstr>
      <vt:lpstr>MAPA DE CHILE</vt:lpstr>
      <vt:lpstr>MAPA DEL MUNDO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22</cp:revision>
  <dcterms:created xsi:type="dcterms:W3CDTF">2021-05-11T03:57:08Z</dcterms:created>
  <dcterms:modified xsi:type="dcterms:W3CDTF">2021-05-14T04:59:38Z</dcterms:modified>
</cp:coreProperties>
</file>