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cxnSp>
        <p:nvCxnSpPr>
          <p:cNvPr id="8" name="Conector rec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07-05-21</a:t>
            </a:fld>
            <a:endParaRPr lang="en-US"/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07-05-21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07-05-21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07-05-21</a:t>
            </a:fld>
            <a:endParaRPr lang="en-US"/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6" name="Marcador de pie de pá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07-05-21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07-05-21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07-05-21</a:t>
            </a:fld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32" name="Marcador de conteni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4" name="Marcador de conteni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2" name="Marcador de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07-05-21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07-05-21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conteni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07-05-21</a:t>
            </a:fld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_tradnl" smtClean="0"/>
              <a:t>Arrastre la imagen al marcador de posición o haga clic en el icono para agregar</a:t>
            </a:r>
            <a:endParaRPr kumimoji="0"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07-05-21</a:t>
            </a:fld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24" name="Marcador de fech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07-05-21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5" name="Marcador de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934122" y="5860802"/>
            <a:ext cx="4209878" cy="971433"/>
          </a:xfrm>
        </p:spPr>
        <p:txBody>
          <a:bodyPr/>
          <a:lstStyle/>
          <a:p>
            <a:pPr algn="r"/>
            <a:r>
              <a:rPr lang="es-ES" dirty="0" smtClean="0">
                <a:solidFill>
                  <a:srgbClr val="4A3522"/>
                </a:solidFill>
              </a:rPr>
              <a:t>1º BÁSICO</a:t>
            </a:r>
          </a:p>
          <a:p>
            <a:pPr algn="r"/>
            <a:r>
              <a:rPr lang="es-ES" dirty="0" smtClean="0">
                <a:solidFill>
                  <a:srgbClr val="4A3522"/>
                </a:solidFill>
              </a:rPr>
              <a:t>SEMANA 03 AL 07 MAYO</a:t>
            </a:r>
            <a:endParaRPr lang="es-ES" dirty="0">
              <a:solidFill>
                <a:srgbClr val="4A3522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57200" y="258364"/>
            <a:ext cx="8305800" cy="1981200"/>
          </a:xfrm>
        </p:spPr>
        <p:txBody>
          <a:bodyPr/>
          <a:lstStyle/>
          <a:p>
            <a:r>
              <a:rPr lang="es-ES" sz="7200" dirty="0" smtClean="0">
                <a:solidFill>
                  <a:schemeClr val="accent5">
                    <a:lumMod val="50000"/>
                  </a:schemeClr>
                </a:solidFill>
              </a:rPr>
              <a:t>RUTA DE TRABAJO </a:t>
            </a:r>
            <a:r>
              <a:rPr lang="es-ES" sz="5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ES" sz="5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ES" sz="4400" dirty="0" smtClean="0">
                <a:solidFill>
                  <a:schemeClr val="accent5">
                    <a:lumMod val="50000"/>
                  </a:schemeClr>
                </a:solidFill>
              </a:rPr>
              <a:t>HISTORIA Y GEOGRAFÍA</a:t>
            </a:r>
            <a:endParaRPr lang="es-ES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n 3" descr="a3b401c2ceb914240f112c4dbcdcde5c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4" b="14540"/>
          <a:stretch/>
        </p:blipFill>
        <p:spPr>
          <a:xfrm>
            <a:off x="1121466" y="2512904"/>
            <a:ext cx="6336957" cy="3615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460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4453" y="1706461"/>
            <a:ext cx="3670001" cy="49744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6000" dirty="0" smtClean="0"/>
              <a:t>TICKETS DE SALIDA</a:t>
            </a:r>
            <a:br>
              <a:rPr lang="es-ES" sz="6000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(SE SUBE AL BUZÓN)</a:t>
            </a:r>
            <a:endParaRPr lang="es-ES" dirty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32" y="530438"/>
            <a:ext cx="1410444" cy="1410444"/>
          </a:xfrm>
          <a:prstGeom prst="rect">
            <a:avLst/>
          </a:prstGeom>
        </p:spPr>
      </p:pic>
      <p:pic>
        <p:nvPicPr>
          <p:cNvPr id="5" name="Imagen 4" descr="TICKETS DE SALIDA HISTORIA.jpe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41" y="161106"/>
            <a:ext cx="4387288" cy="651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0" y="0"/>
            <a:ext cx="2235567" cy="369332"/>
          </a:xfrm>
          <a:prstGeom prst="rect">
            <a:avLst/>
          </a:prstGeom>
          <a:solidFill>
            <a:srgbClr val="FFFFFF"/>
          </a:solidFill>
          <a:ln>
            <a:solidFill>
              <a:srgbClr val="4A352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VIERNES 07 MAYO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36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52400"/>
            <a:ext cx="4233027" cy="516598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4A3522"/>
                </a:solidFill>
              </a:rPr>
              <a:t>NUEVOS OBJETIVOS A TRABAJAR</a:t>
            </a:r>
            <a:br>
              <a:rPr lang="es-ES" dirty="0" smtClean="0">
                <a:solidFill>
                  <a:srgbClr val="4A3522"/>
                </a:solidFill>
              </a:rPr>
            </a:br>
            <a:r>
              <a:rPr lang="es-ES" dirty="0" smtClean="0">
                <a:solidFill>
                  <a:srgbClr val="4A3522"/>
                </a:solidFill>
              </a:rPr>
              <a:t>“NORMAS DE CONVIVENCIA Y SEGURIDAD”</a:t>
            </a:r>
            <a:endParaRPr lang="es-ES" dirty="0">
              <a:solidFill>
                <a:srgbClr val="4A3522"/>
              </a:solidFill>
            </a:endParaRPr>
          </a:p>
        </p:txBody>
      </p:sp>
      <p:pic>
        <p:nvPicPr>
          <p:cNvPr id="5" name="Imagen 4" descr="normas-de-convivencia-para-nino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1"/>
          <a:stretch/>
        </p:blipFill>
        <p:spPr>
          <a:xfrm>
            <a:off x="4233027" y="304285"/>
            <a:ext cx="4788039" cy="617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42356" y="529193"/>
            <a:ext cx="7870785" cy="26988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4A3522"/>
                </a:solidFill>
              </a:rPr>
              <a:t>¿POR QU</a:t>
            </a:r>
            <a:r>
              <a:rPr lang="fr-FR" sz="3200" dirty="0" err="1" smtClean="0">
                <a:solidFill>
                  <a:srgbClr val="4A3522"/>
                </a:solidFill>
              </a:rPr>
              <a:t>É</a:t>
            </a:r>
            <a:r>
              <a:rPr lang="es-ES" sz="3200" dirty="0" smtClean="0">
                <a:solidFill>
                  <a:srgbClr val="4A3522"/>
                </a:solidFill>
              </a:rPr>
              <a:t> CREEN USTEDES QUE EXISTEN REGLAS DE ORDEN EN LA CASA?</a:t>
            </a:r>
            <a:endParaRPr lang="es-ES" sz="3200" dirty="0">
              <a:solidFill>
                <a:srgbClr val="4A3522"/>
              </a:solidFill>
            </a:endParaRPr>
          </a:p>
        </p:txBody>
      </p:sp>
      <p:pic>
        <p:nvPicPr>
          <p:cNvPr id="5" name="Imagen 4" descr="feliz-linda-nina-nino-pensando-buscando-proceso-idea_97632-365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t="12696" r="9505" b="13956"/>
          <a:stretch/>
        </p:blipFill>
        <p:spPr>
          <a:xfrm>
            <a:off x="264564" y="2870867"/>
            <a:ext cx="8571880" cy="3400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347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Z76FYL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3" y="678367"/>
            <a:ext cx="8247481" cy="54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2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2010931"/>
            <a:ext cx="8229600" cy="15214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dirty="0" smtClean="0">
                <a:solidFill>
                  <a:srgbClr val="4A3522"/>
                </a:solidFill>
              </a:rPr>
              <a:t>¿QU</a:t>
            </a:r>
            <a:r>
              <a:rPr lang="fr-FR" sz="3200" dirty="0" err="1" smtClean="0">
                <a:solidFill>
                  <a:srgbClr val="4A3522"/>
                </a:solidFill>
              </a:rPr>
              <a:t>É</a:t>
            </a:r>
            <a:r>
              <a:rPr lang="es-ES" sz="3200" dirty="0" smtClean="0">
                <a:solidFill>
                  <a:srgbClr val="4A3522"/>
                </a:solidFill>
              </a:rPr>
              <a:t> SUCEDE CON LAS PERSONAS QUE NO ESTÁN SIGUIENDO LAS REGLAS DEL JUEGO?</a:t>
            </a:r>
            <a:endParaRPr lang="es-ES" sz="3200" dirty="0">
              <a:solidFill>
                <a:srgbClr val="4A3522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90828"/>
          </a:xfrm>
        </p:spPr>
        <p:txBody>
          <a:bodyPr>
            <a:noAutofit/>
          </a:bodyPr>
          <a:lstStyle/>
          <a:p>
            <a:r>
              <a:rPr lang="es-ES" sz="96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PERO</a:t>
            </a:r>
            <a:r>
              <a:rPr lang="mr-IN" sz="96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r>
              <a:rPr lang="es-ES_tradnl" sz="9600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s-ES" sz="9600" b="1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Imagen 3" descr="8937ffcd-101b-493a-be73-fa90b6486ca3_twitter-aspect-ratio_default_0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7" b="15914"/>
          <a:stretch/>
        </p:blipFill>
        <p:spPr>
          <a:xfrm>
            <a:off x="754009" y="3968943"/>
            <a:ext cx="7540080" cy="2606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201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352333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>
                <a:solidFill>
                  <a:srgbClr val="4A3522"/>
                </a:solidFill>
              </a:rPr>
              <a:t>SON LAS REGLAS QUE NOS PONEMOS COMO COMUNIDAD PARA PODER VIVIR DE MANERA MAS TRANQUILA, CON LA FINALIDAD DE CUIDARNOS ENTRE TODOS.</a:t>
            </a:r>
            <a:endParaRPr lang="es-ES" dirty="0">
              <a:solidFill>
                <a:srgbClr val="4A3522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5400" dirty="0" smtClean="0">
                <a:solidFill>
                  <a:srgbClr val="4A3522"/>
                </a:solidFill>
              </a:rPr>
              <a:t>¿QU</a:t>
            </a:r>
            <a:r>
              <a:rPr lang="fr-FR" sz="5400" dirty="0" err="1" smtClean="0">
                <a:solidFill>
                  <a:srgbClr val="4A3522"/>
                </a:solidFill>
              </a:rPr>
              <a:t>É</a:t>
            </a:r>
            <a:r>
              <a:rPr lang="es-ES" sz="5400" dirty="0" smtClean="0">
                <a:solidFill>
                  <a:srgbClr val="4A3522"/>
                </a:solidFill>
              </a:rPr>
              <a:t> SON LAS NORMAS?</a:t>
            </a:r>
            <a:endParaRPr lang="es-ES" sz="5400" dirty="0">
              <a:solidFill>
                <a:srgbClr val="4A3522"/>
              </a:solidFill>
            </a:endParaRPr>
          </a:p>
        </p:txBody>
      </p:sp>
      <p:sp>
        <p:nvSpPr>
          <p:cNvPr id="4" name="Marcador de contenido 1"/>
          <p:cNvSpPr txBox="1">
            <a:spLocks/>
          </p:cNvSpPr>
          <p:nvPr/>
        </p:nvSpPr>
        <p:spPr>
          <a:xfrm>
            <a:off x="2434542" y="4167388"/>
            <a:ext cx="4628770" cy="2275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s-ES" dirty="0" smtClean="0"/>
              <a:t>CONOCER LAS NORMAS ES MUY IMPORTANTE </a:t>
            </a:r>
            <a:r>
              <a:rPr lang="mr-IN" dirty="0" smtClean="0"/>
              <a:t>…</a:t>
            </a:r>
            <a:r>
              <a:rPr lang="es-ES_tradnl" dirty="0" smtClean="0"/>
              <a:t> Y ROMPERLAS TIENE CONSECUENCIAS COMO EN EL JUEGO, ES DECIR TAMBIÉN SE PUEDE PERDER.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16296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77ae4d0b0541f0f35bc5274eb18ed4c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9" t="20990" r="16070" b="29515"/>
          <a:stretch/>
        </p:blipFill>
        <p:spPr>
          <a:xfrm>
            <a:off x="459395" y="283710"/>
            <a:ext cx="8363703" cy="2188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310768" y="2675997"/>
            <a:ext cx="8833231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EXISTEN VARIOS TIPOS DE NORMAS, DEPENDIENDO DE DONDE NOS ENCONTREMOS. COMO POR EJEMPLO:</a:t>
            </a:r>
          </a:p>
          <a:p>
            <a:endParaRPr lang="es-ES" sz="2400" dirty="0"/>
          </a:p>
          <a:p>
            <a:pPr marL="285750" indent="-285750" algn="ctr">
              <a:lnSpc>
                <a:spcPct val="130000"/>
              </a:lnSpc>
              <a:buFontTx/>
              <a:buChar char="•"/>
            </a:pPr>
            <a:r>
              <a:rPr lang="es-ES" sz="2400" dirty="0" smtClean="0"/>
              <a:t>CONDUCIR</a:t>
            </a:r>
          </a:p>
          <a:p>
            <a:pPr marL="285750" indent="-285750" algn="ctr">
              <a:lnSpc>
                <a:spcPct val="130000"/>
              </a:lnSpc>
              <a:buFontTx/>
              <a:buChar char="•"/>
            </a:pPr>
            <a:r>
              <a:rPr lang="es-ES" sz="2400" dirty="0" smtClean="0"/>
              <a:t>CUIDAR EL ENTORNO</a:t>
            </a:r>
          </a:p>
          <a:p>
            <a:pPr marL="285750" indent="-285750" algn="ctr">
              <a:lnSpc>
                <a:spcPct val="130000"/>
              </a:lnSpc>
              <a:buFontTx/>
              <a:buChar char="•"/>
            </a:pPr>
            <a:r>
              <a:rPr lang="es-ES" sz="2400" dirty="0" smtClean="0"/>
              <a:t>DE CUIDADO</a:t>
            </a:r>
          </a:p>
          <a:p>
            <a:pPr marL="285750" indent="-285750" algn="ctr">
              <a:lnSpc>
                <a:spcPct val="130000"/>
              </a:lnSpc>
              <a:buFontTx/>
              <a:buChar char="•"/>
            </a:pPr>
            <a:r>
              <a:rPr lang="es-ES" sz="2400" dirty="0" smtClean="0"/>
              <a:t>DE COMPORTAMIENTO</a:t>
            </a:r>
          </a:p>
          <a:p>
            <a:pPr marL="285750" indent="-285750" algn="ctr">
              <a:lnSpc>
                <a:spcPct val="130000"/>
              </a:lnSpc>
              <a:buFontTx/>
              <a:buChar char="•"/>
            </a:pPr>
            <a:r>
              <a:rPr lang="es-ES" sz="2400" dirty="0" smtClean="0"/>
              <a:t>Y MUCHAS MÁS</a:t>
            </a:r>
            <a:r>
              <a:rPr lang="mr-IN" sz="2400" dirty="0" smtClean="0"/>
              <a:t>…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01423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5399" y="330562"/>
            <a:ext cx="7241212" cy="17994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6000" dirty="0" smtClean="0"/>
              <a:t>TICKETS DE </a:t>
            </a:r>
            <a:r>
              <a:rPr lang="es-ES" sz="6000" dirty="0" smtClean="0"/>
              <a:t>SALIDA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(SE SUBE AL BUZÓN)</a:t>
            </a:r>
            <a:endParaRPr lang="es-ES" dirty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11" y="542423"/>
            <a:ext cx="1410444" cy="1410444"/>
          </a:xfrm>
          <a:prstGeom prst="rect">
            <a:avLst/>
          </a:prstGeom>
        </p:spPr>
      </p:pic>
      <p:pic>
        <p:nvPicPr>
          <p:cNvPr id="2" name="Imagen 1" descr="TICKETS DE SALIDA HISTORI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6752" r="9381" b="33253"/>
          <a:stretch/>
        </p:blipFill>
        <p:spPr>
          <a:xfrm>
            <a:off x="1640297" y="2526891"/>
            <a:ext cx="6362770" cy="41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5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1435177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>
                <a:solidFill>
                  <a:srgbClr val="4A3522"/>
                </a:solidFill>
              </a:rPr>
              <a:t>REVISIÓN DE EVALUACIÓN DE OBJETIVOS PRIORIZADOS</a:t>
            </a:r>
            <a:endParaRPr lang="es-ES" sz="4400" dirty="0">
              <a:solidFill>
                <a:srgbClr val="4A3522"/>
              </a:solidFill>
            </a:endParaRPr>
          </a:p>
        </p:txBody>
      </p:sp>
      <p:pic>
        <p:nvPicPr>
          <p:cNvPr id="4" name="Imagen 3" descr="Captura de pantalla 2021-05-03 a la(s) 17.59.41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4" t="13844" r="34032" b="23422"/>
          <a:stretch/>
        </p:blipFill>
        <p:spPr>
          <a:xfrm>
            <a:off x="2202397" y="1587576"/>
            <a:ext cx="4653773" cy="5133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 cmpd="sng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358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5-03 a la(s) 17.59.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t="12038" r="40438" b="19717"/>
          <a:stretch/>
        </p:blipFill>
        <p:spPr>
          <a:xfrm>
            <a:off x="2174251" y="79379"/>
            <a:ext cx="4854753" cy="6580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Elipse 4"/>
          <p:cNvSpPr/>
          <p:nvPr/>
        </p:nvSpPr>
        <p:spPr>
          <a:xfrm>
            <a:off x="2567211" y="4080012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56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3 a la(s) 18.00.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3" t="13613" r="34226" b="20875"/>
          <a:stretch/>
        </p:blipFill>
        <p:spPr>
          <a:xfrm>
            <a:off x="2129742" y="119069"/>
            <a:ext cx="4788216" cy="6522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ipse 2"/>
          <p:cNvSpPr/>
          <p:nvPr/>
        </p:nvSpPr>
        <p:spPr>
          <a:xfrm>
            <a:off x="2219678" y="2904645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2219678" y="1935717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2219678" y="642549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5458702" y="4498820"/>
            <a:ext cx="117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6600"/>
                </a:solidFill>
              </a:rPr>
              <a:t>3 MARZO</a:t>
            </a:r>
            <a:endParaRPr lang="es-ES" dirty="0">
              <a:solidFill>
                <a:srgbClr val="FF66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76399" y="5025710"/>
            <a:ext cx="101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6600"/>
                </a:solidFill>
              </a:rPr>
              <a:t>4 ABRIL</a:t>
            </a:r>
            <a:endParaRPr lang="es-ES" dirty="0">
              <a:solidFill>
                <a:srgbClr val="FF66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64327" y="5543562"/>
            <a:ext cx="131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6600"/>
                </a:solidFill>
              </a:rPr>
              <a:t>8 AGOSTO</a:t>
            </a:r>
            <a:endParaRPr lang="es-ES" dirty="0">
              <a:solidFill>
                <a:srgbClr val="FF66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50126" y="5993865"/>
            <a:ext cx="166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6600"/>
                </a:solidFill>
              </a:rPr>
              <a:t>12 DICIEMBRE</a:t>
            </a:r>
            <a:endParaRPr lang="es-E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4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3 a la(s) 18.00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8" t="10567" r="40007" b="23006"/>
          <a:stretch/>
        </p:blipFill>
        <p:spPr>
          <a:xfrm>
            <a:off x="2053768" y="216160"/>
            <a:ext cx="4985795" cy="6498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ipse 2"/>
          <p:cNvSpPr/>
          <p:nvPr/>
        </p:nvSpPr>
        <p:spPr>
          <a:xfrm>
            <a:off x="2351026" y="3404513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2351026" y="4877100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2351026" y="6336177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54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3 a la(s) 18.00.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5" t="13639" r="35427" b="20879"/>
          <a:stretch/>
        </p:blipFill>
        <p:spPr>
          <a:xfrm>
            <a:off x="1864605" y="189140"/>
            <a:ext cx="5161445" cy="645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ipse 2"/>
          <p:cNvSpPr/>
          <p:nvPr/>
        </p:nvSpPr>
        <p:spPr>
          <a:xfrm>
            <a:off x="2175373" y="5836308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54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3 a la(s) 18.00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5" t="20732" r="35427" b="20169"/>
          <a:stretch/>
        </p:blipFill>
        <p:spPr>
          <a:xfrm>
            <a:off x="1797048" y="243179"/>
            <a:ext cx="5405410" cy="6403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ipse 2"/>
          <p:cNvSpPr/>
          <p:nvPr/>
        </p:nvSpPr>
        <p:spPr>
          <a:xfrm>
            <a:off x="2121327" y="1432058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999443" y="3179317"/>
            <a:ext cx="90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6600"/>
                </a:solidFill>
              </a:rPr>
              <a:t>LUNES</a:t>
            </a:r>
            <a:endParaRPr lang="es-ES" dirty="0">
              <a:solidFill>
                <a:srgbClr val="FF66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89426" y="3179317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FF6600"/>
                </a:solidFill>
              </a:rPr>
              <a:t>MIÉRCOLES</a:t>
            </a:r>
            <a:endParaRPr lang="es-ES" sz="1200" dirty="0">
              <a:solidFill>
                <a:srgbClr val="FF66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08088" y="4912383"/>
            <a:ext cx="113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6600"/>
                </a:solidFill>
              </a:rPr>
              <a:t>VIERNES</a:t>
            </a:r>
            <a:endParaRPr lang="es-ES" dirty="0">
              <a:solidFill>
                <a:srgbClr val="FF66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643222" y="4912383"/>
            <a:ext cx="111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6600"/>
                </a:solidFill>
              </a:rPr>
              <a:t>SÁBADO</a:t>
            </a:r>
            <a:endParaRPr lang="es-E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9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3 a la(s) 18.00.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6" t="15531" r="36018" b="15915"/>
          <a:stretch/>
        </p:blipFill>
        <p:spPr>
          <a:xfrm>
            <a:off x="1918652" y="175628"/>
            <a:ext cx="5066864" cy="6484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ipse 2"/>
          <p:cNvSpPr/>
          <p:nvPr/>
        </p:nvSpPr>
        <p:spPr>
          <a:xfrm>
            <a:off x="2121325" y="486359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2121325" y="6096789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2121325" y="2061097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09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3 a la(s) 18.00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8" t="18840" r="34983" b="13314"/>
          <a:stretch/>
        </p:blipFill>
        <p:spPr>
          <a:xfrm>
            <a:off x="1972698" y="121589"/>
            <a:ext cx="5120911" cy="6615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ipse 2"/>
          <p:cNvSpPr/>
          <p:nvPr/>
        </p:nvSpPr>
        <p:spPr>
          <a:xfrm>
            <a:off x="2199412" y="3661202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2185900" y="1233198"/>
            <a:ext cx="256721" cy="283709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09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Papel.thmx</Template>
  <TotalTime>552</TotalTime>
  <Words>154</Words>
  <Application>Microsoft Macintosh PowerPoint</Application>
  <PresentationFormat>Presentación en pantalla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Papel</vt:lpstr>
      <vt:lpstr>RUTA DE TRABAJO  HISTORIA Y GEOGRAFÍA</vt:lpstr>
      <vt:lpstr>REVISIÓN DE EVALUACIÓN DE OBJETIVOS PRIORIZADOS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TICKETS DE SALIDA  (SE SUBE AL BUZÓN)</vt:lpstr>
      <vt:lpstr>NUEVOS OBJETIVOS A TRABAJAR “NORMAS DE CONVIVENCIA Y SEGURIDAD”</vt:lpstr>
      <vt:lpstr>Presentación de PowerPoint</vt:lpstr>
      <vt:lpstr>Presentación de PowerPoint</vt:lpstr>
      <vt:lpstr>PERO….</vt:lpstr>
      <vt:lpstr>¿QUÉ SON LAS NORMAS?</vt:lpstr>
      <vt:lpstr>Presentación de PowerPoint</vt:lpstr>
      <vt:lpstr>TICKETS DE SALIDA (SE SUBE AL BUZÓN)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 HISTORIA Y GEOGRAFÍA</dc:title>
  <dc:creator>Camila astudillo</dc:creator>
  <cp:lastModifiedBy>Camila astudillo</cp:lastModifiedBy>
  <cp:revision>14</cp:revision>
  <dcterms:created xsi:type="dcterms:W3CDTF">2021-05-03T21:54:43Z</dcterms:created>
  <dcterms:modified xsi:type="dcterms:W3CDTF">2021-05-07T07:45:13Z</dcterms:modified>
</cp:coreProperties>
</file>