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07-05-21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4880" y="0"/>
            <a:ext cx="8532195" cy="303514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000" dirty="0" smtClean="0"/>
              <a:t>RUTA DE TRABAJO</a:t>
            </a: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 smtClean="0"/>
              <a:t>(</a:t>
            </a:r>
            <a:r>
              <a:rPr lang="es-ES" sz="4400" dirty="0" smtClean="0"/>
              <a:t>CIENCIAS NATURALES)</a:t>
            </a:r>
            <a:endParaRPr lang="es-E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82305" y="5887263"/>
            <a:ext cx="3561695" cy="970737"/>
          </a:xfrm>
        </p:spPr>
        <p:txBody>
          <a:bodyPr>
            <a:normAutofit fontScale="92500"/>
          </a:bodyPr>
          <a:lstStyle/>
          <a:p>
            <a:pPr algn="r"/>
            <a:r>
              <a:rPr lang="es-ES" dirty="0" smtClean="0"/>
              <a:t>1º BÁSICO</a:t>
            </a:r>
          </a:p>
          <a:p>
            <a:pPr algn="r"/>
            <a:r>
              <a:rPr lang="es-ES" dirty="0" smtClean="0"/>
              <a:t>SEMANA 03 AL 07 DE MAYO</a:t>
            </a:r>
            <a:endParaRPr lang="es-ES" dirty="0"/>
          </a:p>
        </p:txBody>
      </p:sp>
      <p:pic>
        <p:nvPicPr>
          <p:cNvPr id="4" name="Imagen 3" descr="libros-para-mejorar-el-habla-de-los-ninos-portada-201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3" r="22505"/>
          <a:stretch/>
        </p:blipFill>
        <p:spPr>
          <a:xfrm>
            <a:off x="1243451" y="2632731"/>
            <a:ext cx="6005607" cy="373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471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43297"/>
            <a:ext cx="9144000" cy="133688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VIDEO: </a:t>
            </a:r>
            <a:br>
              <a:rPr lang="es-ES" dirty="0" smtClean="0"/>
            </a:br>
            <a:r>
              <a:rPr lang="es-ES" dirty="0" smtClean="0"/>
              <a:t>“SERES VIVOS Y COSAS INERTES”</a:t>
            </a:r>
            <a:endParaRPr lang="es-ES" dirty="0"/>
          </a:p>
        </p:txBody>
      </p:sp>
      <p:pic>
        <p:nvPicPr>
          <p:cNvPr id="4" name="Imagen 3" descr="Captura de pantalla 2021-05-07 a la(s) 00.54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25665" r="36782" b="30829"/>
          <a:stretch/>
        </p:blipFill>
        <p:spPr>
          <a:xfrm>
            <a:off x="396847" y="1905958"/>
            <a:ext cx="8450292" cy="4563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664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3609"/>
            <a:ext cx="9144000" cy="914400"/>
          </a:xfrm>
        </p:spPr>
        <p:txBody>
          <a:bodyPr/>
          <a:lstStyle/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61410" y="1667822"/>
            <a:ext cx="3412879" cy="20497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4A3522"/>
                </a:solidFill>
              </a:rPr>
              <a:t>¿CON QUIÉN QUIERE HABLAR EL CAMALEÓN?</a:t>
            </a:r>
            <a:endParaRPr lang="es-ES" sz="2800" dirty="0">
              <a:solidFill>
                <a:srgbClr val="4A3522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033609" y="1667822"/>
            <a:ext cx="3412879" cy="20497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4A3522"/>
                </a:solidFill>
              </a:rPr>
              <a:t>LA ROCA</a:t>
            </a:r>
            <a:r>
              <a:rPr lang="mr-IN" sz="2800" dirty="0" smtClean="0">
                <a:solidFill>
                  <a:srgbClr val="4A3522"/>
                </a:solidFill>
              </a:rPr>
              <a:t>…</a:t>
            </a:r>
            <a:r>
              <a:rPr lang="es-ES_tradnl" sz="2800" dirty="0" smtClean="0">
                <a:solidFill>
                  <a:srgbClr val="4A3522"/>
                </a:solidFill>
              </a:rPr>
              <a:t> </a:t>
            </a:r>
          </a:p>
          <a:p>
            <a:pPr algn="ctr"/>
            <a:r>
              <a:rPr lang="es-ES_tradnl" sz="2800" dirty="0" smtClean="0">
                <a:solidFill>
                  <a:srgbClr val="4A3522"/>
                </a:solidFill>
              </a:rPr>
              <a:t>¿POR QUÉ NO LE CONTESTA</a:t>
            </a:r>
            <a:r>
              <a:rPr lang="es-ES" sz="2800" dirty="0" smtClean="0">
                <a:solidFill>
                  <a:srgbClr val="4A3522"/>
                </a:solidFill>
              </a:rPr>
              <a:t>?</a:t>
            </a:r>
            <a:endParaRPr lang="es-ES" sz="2800" dirty="0">
              <a:solidFill>
                <a:srgbClr val="4A3522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539816" y="4372707"/>
            <a:ext cx="4338852" cy="20497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4A3522"/>
                </a:solidFill>
              </a:rPr>
              <a:t>¿QUE CARACTERISTICA TIENE EL CAMALEÓN QUE LA ROCA NO TIENE</a:t>
            </a:r>
            <a:r>
              <a:rPr lang="es-ES" sz="2800" dirty="0" smtClean="0">
                <a:solidFill>
                  <a:srgbClr val="4A3522"/>
                </a:solidFill>
              </a:rPr>
              <a:t>?</a:t>
            </a:r>
            <a:endParaRPr lang="es-ES" sz="2800" dirty="0">
              <a:solidFill>
                <a:srgbClr val="4A35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7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409575"/>
            <a:ext cx="9144000" cy="914400"/>
          </a:xfrm>
        </p:spPr>
        <p:txBody>
          <a:bodyPr/>
          <a:lstStyle/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711783" y="939316"/>
            <a:ext cx="3664215" cy="14949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4A3522"/>
                </a:solidFill>
              </a:rPr>
              <a:t>AMBIENTE</a:t>
            </a:r>
            <a:endParaRPr lang="es-ES" sz="3200" dirty="0">
              <a:solidFill>
                <a:srgbClr val="4A3522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93693" y="3254534"/>
            <a:ext cx="2989575" cy="14949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4A3522"/>
                </a:solidFill>
              </a:rPr>
              <a:t>SERES VIVOS</a:t>
            </a:r>
            <a:endParaRPr lang="es-ES" sz="3200" dirty="0">
              <a:solidFill>
                <a:srgbClr val="4A3522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324631" y="3254534"/>
            <a:ext cx="2989575" cy="14949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4A3522"/>
                </a:solidFill>
              </a:rPr>
              <a:t>COSAS NO VIVAS O INERTES</a:t>
            </a:r>
            <a:endParaRPr lang="es-ES" sz="2400" dirty="0">
              <a:solidFill>
                <a:srgbClr val="4A3522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656330" y="2434284"/>
            <a:ext cx="0" cy="476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367850" y="2910557"/>
            <a:ext cx="42065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367850" y="2910557"/>
            <a:ext cx="0" cy="343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574421" y="2911071"/>
            <a:ext cx="0" cy="343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 descr="por-que-nos-parece-que-los-perros-sonrien-una-historia-de-30-000-anos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21090"/>
          <a:stretch/>
        </p:blipFill>
        <p:spPr>
          <a:xfrm>
            <a:off x="1150854" y="4870215"/>
            <a:ext cx="2169426" cy="1987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n 17" descr="20530616PDM001G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21992" r="11350" b="23993"/>
          <a:stretch/>
        </p:blipFill>
        <p:spPr>
          <a:xfrm>
            <a:off x="5655334" y="4936365"/>
            <a:ext cx="2268361" cy="181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633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62364"/>
            <a:ext cx="9144000" cy="1297199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ACTIVIDAD EN EL LIBRO</a:t>
            </a:r>
            <a:br>
              <a:rPr lang="es-ES" dirty="0" smtClean="0"/>
            </a:br>
            <a:r>
              <a:rPr lang="es-ES" sz="3200" dirty="0" smtClean="0"/>
              <a:t>(SE SUBE AL BUZÓN)</a:t>
            </a:r>
            <a:endParaRPr lang="es-ES" sz="32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4257" r="8520"/>
          <a:stretch/>
        </p:blipFill>
        <p:spPr>
          <a:xfrm>
            <a:off x="754009" y="147049"/>
            <a:ext cx="1402190" cy="1612514"/>
          </a:xfrm>
        </p:spPr>
      </p:pic>
      <p:pic>
        <p:nvPicPr>
          <p:cNvPr id="5" name="Imagen 4" descr="9d5d3f8f-0908-4040-9679-d4c34e52dd7c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18327" r="7995" b="46949"/>
          <a:stretch/>
        </p:blipFill>
        <p:spPr>
          <a:xfrm>
            <a:off x="324091" y="1997701"/>
            <a:ext cx="4649715" cy="46433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69076" y="2460744"/>
            <a:ext cx="32409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TEXTO APTUS 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smtClean="0"/>
              <a:t>MÓDULO 3 / PÁG. 5 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238371" y="4551053"/>
            <a:ext cx="3786575" cy="132343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4A3522"/>
                </a:solidFill>
              </a:rPr>
              <a:t>FECHA MÁXIMA DE ENTREGA: </a:t>
            </a:r>
          </a:p>
          <a:p>
            <a:pPr algn="ctr"/>
            <a:endParaRPr lang="es-ES" sz="2000" dirty="0" smtClean="0">
              <a:solidFill>
                <a:srgbClr val="4A3522"/>
              </a:solidFill>
            </a:endParaRPr>
          </a:p>
          <a:p>
            <a:pPr algn="ctr"/>
            <a:r>
              <a:rPr lang="es-ES" sz="2000" dirty="0" smtClean="0">
                <a:solidFill>
                  <a:srgbClr val="4A3522"/>
                </a:solidFill>
              </a:rPr>
              <a:t>DOMINGO 09 DE MAYO</a:t>
            </a:r>
            <a:endParaRPr lang="es-ES" sz="2000" dirty="0">
              <a:solidFill>
                <a:srgbClr val="4A35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7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62364"/>
            <a:ext cx="9144000" cy="1297199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TICKET DE SALIDA</a:t>
            </a:r>
            <a:br>
              <a:rPr lang="es-ES" dirty="0" smtClean="0"/>
            </a:br>
            <a:r>
              <a:rPr lang="es-ES" sz="3200" dirty="0" smtClean="0"/>
              <a:t>(SE SUBE AL BUZÓN)</a:t>
            </a:r>
            <a:endParaRPr lang="es-ES" sz="32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4257" r="8520"/>
          <a:stretch/>
        </p:blipFill>
        <p:spPr>
          <a:xfrm>
            <a:off x="754009" y="147049"/>
            <a:ext cx="1402190" cy="1612514"/>
          </a:xfrm>
        </p:spPr>
      </p:pic>
      <p:sp>
        <p:nvSpPr>
          <p:cNvPr id="7" name="CuadroTexto 6"/>
          <p:cNvSpPr txBox="1"/>
          <p:nvPr/>
        </p:nvSpPr>
        <p:spPr>
          <a:xfrm>
            <a:off x="2672098" y="5534561"/>
            <a:ext cx="3786575" cy="132343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4A3522"/>
                </a:solidFill>
              </a:rPr>
              <a:t>FECHA MÁXIMA DE ENTREGA: </a:t>
            </a:r>
          </a:p>
          <a:p>
            <a:pPr algn="ctr"/>
            <a:endParaRPr lang="es-ES" sz="2000" dirty="0" smtClean="0">
              <a:solidFill>
                <a:srgbClr val="4A3522"/>
              </a:solidFill>
            </a:endParaRPr>
          </a:p>
          <a:p>
            <a:pPr algn="ctr"/>
            <a:r>
              <a:rPr lang="es-ES" sz="2000" dirty="0" smtClean="0">
                <a:solidFill>
                  <a:srgbClr val="4A3522"/>
                </a:solidFill>
              </a:rPr>
              <a:t>DOMINGO 09 DE MAYO</a:t>
            </a:r>
            <a:endParaRPr lang="es-ES" sz="2000" dirty="0">
              <a:solidFill>
                <a:srgbClr val="4A3522"/>
              </a:solidFill>
            </a:endParaRPr>
          </a:p>
        </p:txBody>
      </p:sp>
      <p:pic>
        <p:nvPicPr>
          <p:cNvPr id="3" name="Imagen 2" descr="1031602070555410000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2785" r="7993" b="6651"/>
          <a:stretch/>
        </p:blipFill>
        <p:spPr>
          <a:xfrm>
            <a:off x="1097942" y="1852171"/>
            <a:ext cx="7196146" cy="3563320"/>
          </a:xfrm>
          <a:prstGeom prst="rect">
            <a:avLst/>
          </a:prstGeom>
          <a:ln w="28575" cmpd="sng">
            <a:solidFill>
              <a:srgbClr val="4A3522"/>
            </a:solidFill>
          </a:ln>
        </p:spPr>
      </p:pic>
    </p:spTree>
    <p:extLst>
      <p:ext uri="{BB962C8B-B14F-4D97-AF65-F5344CB8AC3E}">
        <p14:creationId xmlns:p14="http://schemas.microsoft.com/office/powerpoint/2010/main" val="304123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2629"/>
            <a:ext cx="9144000" cy="1511096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/>
              <a:t>REVISIÓN “EVALUACIÓN </a:t>
            </a:r>
            <a:br>
              <a:rPr lang="es-ES" sz="4000" dirty="0" smtClean="0"/>
            </a:br>
            <a:r>
              <a:rPr lang="es-ES" sz="4000" dirty="0" smtClean="0"/>
              <a:t>DE OBJETIVOS PRIORIZADOS”</a:t>
            </a:r>
            <a:endParaRPr lang="es-ES" sz="4000" dirty="0"/>
          </a:p>
        </p:txBody>
      </p:sp>
      <p:pic>
        <p:nvPicPr>
          <p:cNvPr id="4" name="Imagen 3" descr="Captura de pantalla 2021-05-07 a la(s) 00.10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13424" r="35045" b="23841"/>
          <a:stretch/>
        </p:blipFill>
        <p:spPr>
          <a:xfrm>
            <a:off x="2222337" y="1759564"/>
            <a:ext cx="4748929" cy="5045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72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Imagen 4" descr="Captura de pantalla 2021-05-07 a la(s) 00.10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6" t="12729" r="32297" b="17128"/>
          <a:stretch/>
        </p:blipFill>
        <p:spPr>
          <a:xfrm>
            <a:off x="2050372" y="158757"/>
            <a:ext cx="5381042" cy="6575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Conector recto de flecha 6"/>
          <p:cNvCxnSpPr/>
          <p:nvPr/>
        </p:nvCxnSpPr>
        <p:spPr>
          <a:xfrm>
            <a:off x="3201227" y="1256831"/>
            <a:ext cx="1521244" cy="568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2936663" y="1944781"/>
            <a:ext cx="1785808" cy="198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2936663" y="2884097"/>
            <a:ext cx="1177310" cy="145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095401" y="3836643"/>
            <a:ext cx="1309593" cy="39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5648446" y="1123856"/>
            <a:ext cx="992115" cy="820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4960579" y="1944781"/>
            <a:ext cx="1508016" cy="19844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 flipV="1">
            <a:off x="4841525" y="2884097"/>
            <a:ext cx="1799036" cy="145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5185458" y="3624966"/>
            <a:ext cx="1455103" cy="74087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7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" name="Imagen 2" descr="Captura de pantalla 2021-05-07 a la(s) 00.10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6" t="15508" r="35479" b="20832"/>
          <a:stretch/>
        </p:blipFill>
        <p:spPr>
          <a:xfrm>
            <a:off x="1971001" y="105837"/>
            <a:ext cx="5330970" cy="660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lipse 3"/>
          <p:cNvSpPr/>
          <p:nvPr/>
        </p:nvSpPr>
        <p:spPr>
          <a:xfrm>
            <a:off x="2142970" y="1746334"/>
            <a:ext cx="502672" cy="47627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142970" y="6066122"/>
            <a:ext cx="502672" cy="47627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142970" y="4035605"/>
            <a:ext cx="502672" cy="47627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12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" name="Imagen 2" descr="Captura de pantalla 2021-05-07 a la(s) 00.10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12037" r="34467" b="22913"/>
          <a:stretch/>
        </p:blipFill>
        <p:spPr>
          <a:xfrm>
            <a:off x="1891633" y="179468"/>
            <a:ext cx="5211916" cy="656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lipse 3"/>
          <p:cNvSpPr/>
          <p:nvPr/>
        </p:nvSpPr>
        <p:spPr>
          <a:xfrm>
            <a:off x="2050372" y="3559332"/>
            <a:ext cx="502672" cy="47627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5112979" y="1800119"/>
            <a:ext cx="502672" cy="47627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ultiplicación 5"/>
          <p:cNvSpPr/>
          <p:nvPr/>
        </p:nvSpPr>
        <p:spPr>
          <a:xfrm>
            <a:off x="2129743" y="4947946"/>
            <a:ext cx="357161" cy="317516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ultiplicación 6"/>
          <p:cNvSpPr/>
          <p:nvPr/>
        </p:nvSpPr>
        <p:spPr>
          <a:xfrm>
            <a:off x="2129743" y="6317488"/>
            <a:ext cx="357161" cy="317516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ultiplicación 7"/>
          <p:cNvSpPr/>
          <p:nvPr/>
        </p:nvSpPr>
        <p:spPr>
          <a:xfrm>
            <a:off x="2129743" y="5781938"/>
            <a:ext cx="357161" cy="317516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12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" name="Imagen 2" descr="Captura de pantalla 2021-05-07 a la(s) 00.10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15047" r="35479" b="19440"/>
          <a:stretch/>
        </p:blipFill>
        <p:spPr>
          <a:xfrm>
            <a:off x="2010687" y="166237"/>
            <a:ext cx="5172231" cy="6610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Elipse 5"/>
          <p:cNvSpPr/>
          <p:nvPr/>
        </p:nvSpPr>
        <p:spPr>
          <a:xfrm>
            <a:off x="2110175" y="2884096"/>
            <a:ext cx="310587" cy="3450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2103835" y="5960282"/>
            <a:ext cx="310587" cy="3450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2117064" y="4009144"/>
            <a:ext cx="310587" cy="3450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12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" name="Imagen 2" descr="Captura de pantalla 2021-05-07 a la(s) 00.10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13424" r="35335" b="18285"/>
          <a:stretch/>
        </p:blipFill>
        <p:spPr>
          <a:xfrm>
            <a:off x="2129741" y="60400"/>
            <a:ext cx="5026720" cy="6709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lipse 3"/>
          <p:cNvSpPr/>
          <p:nvPr/>
        </p:nvSpPr>
        <p:spPr>
          <a:xfrm>
            <a:off x="2206216" y="6305286"/>
            <a:ext cx="310587" cy="3450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862637" y="3333910"/>
            <a:ext cx="39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481823" y="2064715"/>
            <a:ext cx="43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862637" y="2104404"/>
            <a:ext cx="30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865079" y="4525144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614105" y="3360922"/>
            <a:ext cx="30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12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" name="Imagen 2" descr="Captura de pantalla 2021-05-07 a la(s) 00.10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5" t="17347" r="35190" b="28008"/>
          <a:stretch/>
        </p:blipFill>
        <p:spPr>
          <a:xfrm>
            <a:off x="2314936" y="144849"/>
            <a:ext cx="5001741" cy="6417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lipse 3"/>
          <p:cNvSpPr/>
          <p:nvPr/>
        </p:nvSpPr>
        <p:spPr>
          <a:xfrm>
            <a:off x="2361509" y="563550"/>
            <a:ext cx="310587" cy="3450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15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71987"/>
            <a:ext cx="9144000" cy="1866269"/>
          </a:xfrm>
        </p:spPr>
        <p:txBody>
          <a:bodyPr>
            <a:noAutofit/>
          </a:bodyPr>
          <a:lstStyle/>
          <a:p>
            <a:r>
              <a:rPr lang="es-ES" sz="4000" u="sng" dirty="0" smtClean="0"/>
              <a:t>NUEVO OBJETIVO A TRABAJAR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dirty="0" smtClean="0"/>
              <a:t>“SERES VIVOS Y COSAS NO VIVAS”</a:t>
            </a:r>
            <a:endParaRPr lang="es-ES" dirty="0"/>
          </a:p>
        </p:txBody>
      </p:sp>
      <p:pic>
        <p:nvPicPr>
          <p:cNvPr id="5" name="Imagen 4" descr="seresvivos_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0" y="2315093"/>
            <a:ext cx="7966610" cy="3955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9155900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ció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Percepción.thmx</Template>
  <TotalTime>68</TotalTime>
  <Words>104</Words>
  <Application>Microsoft Macintosh PowerPoint</Application>
  <PresentationFormat>Presentación en pantalla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Percepción</vt:lpstr>
      <vt:lpstr>RUTA DE TRABAJO (CIENCIAS NATURALES)</vt:lpstr>
      <vt:lpstr>REVISIÓN “EVALUACIÓN  DE OBJETIVOS PRIORIZADOS”</vt:lpstr>
      <vt:lpstr>.</vt:lpstr>
      <vt:lpstr>.</vt:lpstr>
      <vt:lpstr>.</vt:lpstr>
      <vt:lpstr>.</vt:lpstr>
      <vt:lpstr>.</vt:lpstr>
      <vt:lpstr>.</vt:lpstr>
      <vt:lpstr>NUEVO OBJETIVO A TRABAJAR “SERES VIVOS Y COSAS NO VIVAS”</vt:lpstr>
      <vt:lpstr>VIDEO:  “SERES VIVOS Y COSAS INERTES”</vt:lpstr>
      <vt:lpstr>.</vt:lpstr>
      <vt:lpstr>.</vt:lpstr>
      <vt:lpstr>ACTIVIDAD EN EL LIBRO (SE SUBE AL BUZÓN)</vt:lpstr>
      <vt:lpstr>TICKET DE SALIDA (SE SUBE AL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(CIENCIAS NATURALES)</dc:title>
  <dc:creator>Camila astudillo</dc:creator>
  <cp:lastModifiedBy>Camila astudillo</cp:lastModifiedBy>
  <cp:revision>9</cp:revision>
  <dcterms:created xsi:type="dcterms:W3CDTF">2021-05-07T04:04:40Z</dcterms:created>
  <dcterms:modified xsi:type="dcterms:W3CDTF">2021-05-07T05:21:08Z</dcterms:modified>
</cp:coreProperties>
</file>