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68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8FF"/>
    <a:srgbClr val="F9F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06-05-21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‹Nr.›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4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2041" y="560823"/>
            <a:ext cx="8320543" cy="1966070"/>
          </a:xfrm>
        </p:spPr>
        <p:txBody>
          <a:bodyPr/>
          <a:lstStyle/>
          <a:p>
            <a:pPr algn="ctr"/>
            <a:r>
              <a:rPr lang="es-ES" sz="7200" dirty="0" smtClean="0"/>
              <a:t>RUTA DE TRABAJO</a:t>
            </a:r>
            <a:r>
              <a:rPr lang="es-ES" sz="5400" dirty="0" smtClean="0"/>
              <a:t/>
            </a:r>
            <a:br>
              <a:rPr lang="es-ES" sz="5400" dirty="0" smtClean="0"/>
            </a:br>
            <a:r>
              <a:rPr lang="es-ES" dirty="0" smtClean="0"/>
              <a:t>ARTES VISUALES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5788" y="5805825"/>
            <a:ext cx="6762749" cy="875227"/>
          </a:xfrm>
        </p:spPr>
        <p:txBody>
          <a:bodyPr/>
          <a:lstStyle/>
          <a:p>
            <a:r>
              <a:rPr lang="es-ES" dirty="0" smtClean="0"/>
              <a:t>1º BÁSICO</a:t>
            </a:r>
          </a:p>
          <a:p>
            <a:r>
              <a:rPr lang="es-ES" dirty="0" smtClean="0"/>
              <a:t>SEMANA 03 AL 07 DE MAYO 2021</a:t>
            </a:r>
            <a:endParaRPr lang="es-ES" dirty="0"/>
          </a:p>
        </p:txBody>
      </p:sp>
      <p:pic>
        <p:nvPicPr>
          <p:cNvPr id="5" name="Imagen 4" descr="1-mama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767" y="2778258"/>
            <a:ext cx="6227171" cy="32796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86740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381000"/>
            <a:ext cx="8095664" cy="1044388"/>
          </a:xfrm>
        </p:spPr>
        <p:txBody>
          <a:bodyPr/>
          <a:lstStyle/>
          <a:p>
            <a:pPr algn="ctr"/>
            <a:r>
              <a:rPr lang="es-ES" sz="4400" dirty="0" smtClean="0"/>
              <a:t>INSTRUCCIONES</a:t>
            </a:r>
            <a:r>
              <a:rPr lang="es-ES" sz="4400" dirty="0"/>
              <a:t> </a:t>
            </a:r>
            <a:r>
              <a:rPr lang="es-ES" sz="4400" dirty="0" smtClean="0"/>
              <a:t>DE TRABAJO</a:t>
            </a:r>
            <a:r>
              <a:rPr lang="mr-IN" sz="4400" dirty="0" smtClean="0"/>
              <a:t>…</a:t>
            </a:r>
            <a:endParaRPr lang="es-ES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8813" y="2288755"/>
            <a:ext cx="8069208" cy="4259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latin typeface="Trebuchet MS"/>
                <a:cs typeface="Trebuchet MS"/>
              </a:rPr>
              <a:t>1.- COLOCAREMOS NUESTRA HOJA DE BLOCK SOBRE LA MESA</a:t>
            </a:r>
          </a:p>
          <a:p>
            <a:pPr marL="0" indent="0">
              <a:buNone/>
            </a:pPr>
            <a:endParaRPr lang="es-ES" dirty="0">
              <a:latin typeface="Trebuchet MS"/>
              <a:cs typeface="Trebuchet MS"/>
            </a:endParaRPr>
          </a:p>
          <a:p>
            <a:pPr marL="0" indent="0">
              <a:buNone/>
            </a:pPr>
            <a:r>
              <a:rPr lang="es-ES" dirty="0" smtClean="0">
                <a:latin typeface="Trebuchet MS"/>
                <a:cs typeface="Trebuchet MS"/>
              </a:rPr>
              <a:t>2.- CON MUCHO CUIDADO Y PRECAUCIÓN, ABRIREMOS LAS TÉMPERAS</a:t>
            </a:r>
            <a:r>
              <a:rPr lang="mr-IN" dirty="0" smtClean="0">
                <a:latin typeface="Trebuchet MS"/>
                <a:cs typeface="Trebuchet MS"/>
              </a:rPr>
              <a:t>…</a:t>
            </a:r>
            <a:r>
              <a:rPr lang="es-ES_tradnl" dirty="0" smtClean="0">
                <a:latin typeface="Trebuchet MS"/>
                <a:cs typeface="Trebuchet MS"/>
              </a:rPr>
              <a:t> PERO OJO!!! PRIMERO OCUPAREMOS COLORES OSCUROS Y MÁS ADELANTE LOS COLORES CLAROS.</a:t>
            </a:r>
          </a:p>
          <a:p>
            <a:pPr marL="0" indent="0">
              <a:buNone/>
            </a:pPr>
            <a:endParaRPr lang="es-ES_tradnl" dirty="0">
              <a:latin typeface="Trebuchet MS"/>
              <a:cs typeface="Trebuchet MS"/>
            </a:endParaRPr>
          </a:p>
          <a:p>
            <a:pPr marL="0" indent="0">
              <a:buNone/>
            </a:pPr>
            <a:r>
              <a:rPr lang="es-ES_tradnl" dirty="0" smtClean="0">
                <a:latin typeface="Trebuchet MS"/>
                <a:cs typeface="Trebuchet MS"/>
              </a:rPr>
              <a:t>3.- CON AYUDA DEL PINCEL, PINTAREMOS NUESTRA MANO IZQUIERDA EN EL CASO DE SER DIESTRO, Y LA MANO DERECHA SI USTED ES ZURDO.</a:t>
            </a:r>
            <a:endParaRPr lang="es-ES" dirty="0">
              <a:latin typeface="Trebuchet MS"/>
              <a:cs typeface="Trebuchet MS"/>
            </a:endParaRPr>
          </a:p>
        </p:txBody>
      </p:sp>
      <p:pic>
        <p:nvPicPr>
          <p:cNvPr id="4" name="Imagen 3" descr="icono de buzó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567" y="381000"/>
            <a:ext cx="1044388" cy="104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312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381000"/>
            <a:ext cx="8095664" cy="1044388"/>
          </a:xfrm>
        </p:spPr>
        <p:txBody>
          <a:bodyPr/>
          <a:lstStyle/>
          <a:p>
            <a:pPr algn="ctr"/>
            <a:r>
              <a:rPr lang="es-ES" sz="4400" dirty="0" smtClean="0"/>
              <a:t>INSTRUCCIONES</a:t>
            </a:r>
            <a:r>
              <a:rPr lang="es-ES" sz="4400" dirty="0"/>
              <a:t> </a:t>
            </a:r>
            <a:r>
              <a:rPr lang="es-ES" sz="4400" dirty="0" smtClean="0"/>
              <a:t>DE TRABAJO</a:t>
            </a:r>
            <a:r>
              <a:rPr lang="mr-IN" sz="4400" dirty="0" smtClean="0"/>
              <a:t>…</a:t>
            </a:r>
            <a:endParaRPr lang="es-ES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8813" y="1944781"/>
            <a:ext cx="8069208" cy="40929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 smtClean="0"/>
              <a:t>4.- COLOCAREMOS NUESTRA MANITO PINTADA REPRESENTANDO A LAS FLORES (4 VECES= 4 FLORES), </a:t>
            </a:r>
            <a:r>
              <a:rPr lang="es-ES_tradnl" dirty="0" smtClean="0"/>
              <a:t>PERO ATENCIÓN</a:t>
            </a:r>
            <a:r>
              <a:rPr lang="mr-IN" dirty="0" smtClean="0"/>
              <a:t>…</a:t>
            </a:r>
            <a:r>
              <a:rPr lang="es-ES_tradnl" dirty="0" smtClean="0"/>
              <a:t> CADA FLOR DEBE SER DE UN COLOR DISTINTO (NINGUN COLOR SE PUEDE REPETIR).</a:t>
            </a:r>
          </a:p>
          <a:p>
            <a:pPr marL="0" indent="0">
              <a:buNone/>
            </a:pPr>
            <a:endParaRPr lang="es-ES_tradnl" dirty="0"/>
          </a:p>
          <a:p>
            <a:pPr marL="0" indent="0" algn="ctr">
              <a:buNone/>
            </a:pPr>
            <a:r>
              <a:rPr lang="es-ES_tradnl" b="1" u="sng" dirty="0" smtClean="0"/>
              <a:t>IMPORTANTE: NO PODEMOS PINTAR LAS FLORES DE COLOR VERDE, PORQUE EL TALLO SERÁ VERDE.</a:t>
            </a:r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" dirty="0" smtClean="0"/>
              <a:t>5.- LUEGO CON AYUDA NUEVAMENTE DEL PINCEL, CREAREMOS EL TALLO DE NUESTRAS FLORES Y CUANDO SE SEQUE, LE HAREMOS UN LINDO ROSON!.</a:t>
            </a:r>
            <a:endParaRPr lang="es-ES_tradnl" dirty="0"/>
          </a:p>
        </p:txBody>
      </p:sp>
      <p:pic>
        <p:nvPicPr>
          <p:cNvPr id="4" name="Imagen 3" descr="icono de buzó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567" y="381000"/>
            <a:ext cx="1044388" cy="104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194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381000"/>
            <a:ext cx="8095664" cy="1044388"/>
          </a:xfrm>
        </p:spPr>
        <p:txBody>
          <a:bodyPr/>
          <a:lstStyle/>
          <a:p>
            <a:pPr algn="ctr"/>
            <a:r>
              <a:rPr lang="es-ES" sz="4400" dirty="0" smtClean="0"/>
              <a:t>INSTRUCCIONES</a:t>
            </a:r>
            <a:r>
              <a:rPr lang="es-ES" sz="4400" dirty="0"/>
              <a:t> </a:t>
            </a:r>
            <a:r>
              <a:rPr lang="es-ES" sz="4400" dirty="0" smtClean="0"/>
              <a:t>DE TRABAJO</a:t>
            </a:r>
            <a:r>
              <a:rPr lang="mr-IN" sz="4400" dirty="0" smtClean="0"/>
              <a:t>…</a:t>
            </a:r>
            <a:endParaRPr lang="es-ES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8813" y="1944781"/>
            <a:ext cx="8069208" cy="40929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6.- COMO TITULO DE NUESTRO TRABAJO, COLOCAREMOS LA SIGUIENTE FRASE “FELÍZ DÍA MAMÁ”.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7.- Y PARA NO ARRUINAR SU BELLO REGALITO, CON LÁPIZ GRAFITO ESCRIBIRÁ SU NOMBRE ABAJO (SUAVECITO), PARA QUE DESPUÉS PUEDA BORRARLO.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8.- FECHA DE ENTREGA MÁXIMA: SÁBADO 08-MAYO-2021</a:t>
            </a:r>
            <a:endParaRPr lang="es-ES_tradnl" dirty="0"/>
          </a:p>
        </p:txBody>
      </p:sp>
      <p:pic>
        <p:nvPicPr>
          <p:cNvPr id="4" name="Imagen 3" descr="icono de buzó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567" y="381000"/>
            <a:ext cx="1044388" cy="104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257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269" y="381000"/>
            <a:ext cx="8055980" cy="1044388"/>
          </a:xfrm>
          <a:solidFill>
            <a:srgbClr val="FFF8FF"/>
          </a:solidFill>
        </p:spPr>
        <p:txBody>
          <a:bodyPr/>
          <a:lstStyle/>
          <a:p>
            <a:r>
              <a:rPr lang="es-ES" sz="4800" dirty="0" smtClean="0"/>
              <a:t>  EJEMPLOS DE TRABAJO</a:t>
            </a:r>
            <a:endParaRPr lang="es-ES" sz="4800" dirty="0"/>
          </a:p>
        </p:txBody>
      </p:sp>
      <p:pic>
        <p:nvPicPr>
          <p:cNvPr id="4" name="Imagen 3" descr="icono de buzó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036" y="381000"/>
            <a:ext cx="1044388" cy="1044388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859863" y="1799253"/>
            <a:ext cx="3836182" cy="4775960"/>
          </a:xfrm>
          <a:prstGeom prst="rect">
            <a:avLst/>
          </a:prstGeom>
          <a:solidFill>
            <a:srgbClr val="FFF8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tarjetas-dia-del-padre-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12" y="1873671"/>
            <a:ext cx="3634728" cy="4622162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002833" y="5027326"/>
            <a:ext cx="1506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0000"/>
                </a:solidFill>
              </a:rPr>
              <a:t>FELÍZ DÍA MAMÁ</a:t>
            </a:r>
            <a:endParaRPr lang="es-ES" sz="2400" dirty="0">
              <a:solidFill>
                <a:srgbClr val="00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848445" y="1799253"/>
            <a:ext cx="3836182" cy="4775960"/>
          </a:xfrm>
          <a:prstGeom prst="rect">
            <a:avLst/>
          </a:prstGeom>
          <a:solidFill>
            <a:srgbClr val="FFF8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WhatsApp Image 2021-05-05 at 23.57.28 (1).jpe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86" t="14794" r="22094" b="12287"/>
          <a:stretch/>
        </p:blipFill>
        <p:spPr>
          <a:xfrm>
            <a:off x="5026718" y="1931551"/>
            <a:ext cx="3518706" cy="4526810"/>
          </a:xfrm>
          <a:prstGeom prst="rect">
            <a:avLst/>
          </a:prstGeom>
          <a:ln w="38100" cmpd="sng">
            <a:solidFill>
              <a:schemeClr val="bg1"/>
            </a:solidFill>
          </a:ln>
        </p:spPr>
      </p:pic>
      <p:sp>
        <p:nvSpPr>
          <p:cNvPr id="10" name="CuadroTexto 9"/>
          <p:cNvSpPr txBox="1"/>
          <p:nvPr/>
        </p:nvSpPr>
        <p:spPr>
          <a:xfrm>
            <a:off x="7038715" y="5445718"/>
            <a:ext cx="1506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0000"/>
                </a:solidFill>
              </a:rPr>
              <a:t>FELÍZ DÍA MAMÁ</a:t>
            </a:r>
            <a:endParaRPr lang="es-ES" sz="2400" dirty="0">
              <a:solidFill>
                <a:srgbClr val="000000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967411" y="6141949"/>
            <a:ext cx="2630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000000"/>
                </a:solidFill>
              </a:rPr>
              <a:t>NOMBRE DEL ALUMNO</a:t>
            </a:r>
            <a:endParaRPr lang="es-ES" dirty="0">
              <a:solidFill>
                <a:srgbClr val="000000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5026718" y="6139731"/>
            <a:ext cx="2630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000000"/>
                </a:solidFill>
              </a:rPr>
              <a:t>NOMBRE DEL ALUMNO</a:t>
            </a:r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23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9463" y="1"/>
            <a:ext cx="7583487" cy="60377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13800" dirty="0" smtClean="0"/>
              <a:t>FEL</a:t>
            </a:r>
            <a:r>
              <a:rPr lang="es-ES" sz="13800" dirty="0" smtClean="0"/>
              <a:t>ÍZ </a:t>
            </a:r>
          </a:p>
          <a:p>
            <a:pPr marL="0" indent="0" algn="ctr">
              <a:buNone/>
            </a:pPr>
            <a:r>
              <a:rPr lang="es-ES" sz="13800" dirty="0" smtClean="0"/>
              <a:t>DÍA </a:t>
            </a:r>
          </a:p>
          <a:p>
            <a:pPr marL="0" indent="0" algn="ctr">
              <a:buNone/>
            </a:pPr>
            <a:r>
              <a:rPr lang="es-ES" sz="13800" dirty="0" smtClean="0"/>
              <a:t>MAMÁ</a:t>
            </a:r>
            <a:endParaRPr lang="es-ES" sz="13800" dirty="0"/>
          </a:p>
        </p:txBody>
      </p:sp>
    </p:spTree>
    <p:extLst>
      <p:ext uri="{BB962C8B-B14F-4D97-AF65-F5344CB8AC3E}">
        <p14:creationId xmlns:p14="http://schemas.microsoft.com/office/powerpoint/2010/main" val="1881575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423318" y="614454"/>
            <a:ext cx="8152276" cy="5584713"/>
          </a:xfrm>
          <a:prstGeom prst="roundRect">
            <a:avLst/>
          </a:prstGeom>
          <a:solidFill>
            <a:srgbClr val="FFF8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832" y="778643"/>
            <a:ext cx="6776925" cy="523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66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707" y="381000"/>
            <a:ext cx="8516470" cy="1447800"/>
          </a:xfrm>
        </p:spPr>
        <p:txBody>
          <a:bodyPr/>
          <a:lstStyle/>
          <a:p>
            <a:pPr algn="ctr"/>
            <a:r>
              <a:rPr lang="es-ES" sz="4800" dirty="0" smtClean="0"/>
              <a:t>¿CU</a:t>
            </a:r>
            <a:r>
              <a:rPr lang="is-IS" sz="4800" dirty="0" smtClean="0"/>
              <a:t>Á</a:t>
            </a:r>
            <a:r>
              <a:rPr lang="es-ES" sz="4800" dirty="0" smtClean="0"/>
              <a:t>NDO Y COMO SURGE</a:t>
            </a:r>
            <a:r>
              <a:rPr lang="mr-IN" sz="4800" dirty="0" smtClean="0"/>
              <a:t>…</a:t>
            </a:r>
            <a:r>
              <a:rPr lang="es-ES" sz="4800" dirty="0" smtClean="0"/>
              <a:t> </a:t>
            </a:r>
            <a:br>
              <a:rPr lang="es-ES" sz="4800" dirty="0" smtClean="0"/>
            </a:br>
            <a:r>
              <a:rPr lang="es-ES" sz="4800" dirty="0" smtClean="0"/>
              <a:t>EL DÍA DE LA MADRE?</a:t>
            </a:r>
            <a:endParaRPr lang="es-ES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8707" y="2136588"/>
            <a:ext cx="5438587" cy="431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dirty="0" smtClean="0"/>
              <a:t>EN ESTADOS UNIDOS LA ESCRITORA JULIA WARD, ORGANIZÓ UN ENCUENTRO DE MADRES DEDICADA A LA PAZ. </a:t>
            </a:r>
          </a:p>
          <a:p>
            <a:pPr marL="0" indent="0" algn="ctr">
              <a:buNone/>
            </a:pPr>
            <a:r>
              <a:rPr lang="es-ES" dirty="0" smtClean="0"/>
              <a:t>DESDE ESE MOMENTO SURGIÓ UNA LUCHA POR HONRAR A TODAS LAS MUJERES QUE HAN SIDO MADRES.</a:t>
            </a:r>
          </a:p>
          <a:p>
            <a:pPr marL="0" indent="0" algn="ctr">
              <a:buNone/>
            </a:pPr>
            <a:r>
              <a:rPr lang="es-ES" dirty="0" smtClean="0"/>
              <a:t>CREÓ UN MOVIMIENTO PARA QUE SE PUDIESE CREAR UN DÍA EN DONDE TODOS LOS NIÑOS Y NIÑAS HOMENAJEARAN A SUS MADRES.</a:t>
            </a:r>
            <a:endParaRPr lang="es-ES" dirty="0"/>
          </a:p>
        </p:txBody>
      </p:sp>
      <p:pic>
        <p:nvPicPr>
          <p:cNvPr id="4" name="Imagen 3" descr="regalo-dia_madre_flores_luciacano-6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342" y="1987176"/>
            <a:ext cx="2749482" cy="42134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62841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941" y="409387"/>
            <a:ext cx="8755529" cy="40879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dirty="0" smtClean="0"/>
              <a:t>ESTA LUCHA AYUDO A LA ESCRITORA A SALIR DE UNA PROFUNDA DEPRESIÓN, YA QUE SU MADRE HABIA FALLECIDO HACE MUY POCO TIEMPO.</a:t>
            </a:r>
            <a:endParaRPr lang="es-ES" sz="2400" dirty="0"/>
          </a:p>
          <a:p>
            <a:pPr marL="0" indent="0" algn="ctr">
              <a:buNone/>
            </a:pPr>
            <a:r>
              <a:rPr lang="es-ES" sz="2400" dirty="0" smtClean="0"/>
              <a:t>AL PASAS UNOS POCOS MESES, EL PRESIDENTE WILSON SE ENTERO DE ESTA MANIFESTACIÓN Y OFICIALIZÓ EL DIA DE LA MADRE COMO FIESTA NACIONAL.</a:t>
            </a:r>
          </a:p>
          <a:p>
            <a:pPr marL="0" indent="0" algn="ctr">
              <a:buNone/>
            </a:pPr>
            <a:r>
              <a:rPr lang="es-ES" sz="2400" dirty="0" smtClean="0"/>
              <a:t>LA CUÁL SE CELEBRA TODOS LOS SEGUNDOS DOMINGOS DEL MES DE MAYO </a:t>
            </a:r>
          </a:p>
          <a:p>
            <a:endParaRPr lang="es-ES" dirty="0"/>
          </a:p>
        </p:txBody>
      </p:sp>
      <p:pic>
        <p:nvPicPr>
          <p:cNvPr id="4" name="Imagen 3" descr="ramos-de-flores-dia-de-la-madr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04" y="4138706"/>
            <a:ext cx="7874000" cy="21216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7873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3666" y="1146071"/>
            <a:ext cx="7583487" cy="4208930"/>
          </a:xfrm>
        </p:spPr>
        <p:txBody>
          <a:bodyPr/>
          <a:lstStyle/>
          <a:p>
            <a:pPr marL="0" indent="0" algn="ctr">
              <a:buNone/>
            </a:pPr>
            <a:r>
              <a:rPr lang="es-ES" dirty="0" smtClean="0"/>
              <a:t>CON EL TIEMPO, MUCHOS OTROS PAICES, SE FUERON SUMANDO A LA CELEBRACIÓN .</a:t>
            </a:r>
          </a:p>
          <a:p>
            <a:pPr marL="0" indent="0" algn="ctr">
              <a:buNone/>
            </a:pPr>
            <a:r>
              <a:rPr lang="es-ES" dirty="0" smtClean="0"/>
              <a:t>LA IDEA PRINCIPAL ERA PODER FORTALECER LOS LAZOS FAMILIARES Y EL RESPETO POR LOS PADRES.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sz="3600" dirty="0" smtClean="0"/>
              <a:t>PERO</a:t>
            </a:r>
            <a:r>
              <a:rPr lang="mr-IN" sz="3600" dirty="0" smtClean="0"/>
              <a:t>…</a:t>
            </a:r>
            <a:endParaRPr lang="es-ES" sz="3600" dirty="0"/>
          </a:p>
        </p:txBody>
      </p:sp>
      <p:pic>
        <p:nvPicPr>
          <p:cNvPr id="4" name="Imagen 3" descr="istockphoto-1256218853-170667a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3793">
            <a:off x="2680702" y="3299218"/>
            <a:ext cx="3218431" cy="32184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16965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05863" y="600801"/>
            <a:ext cx="4560905" cy="48907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800" dirty="0" smtClean="0"/>
              <a:t>AÑOS DESPUES, LA CELEBRACIÓN FUE PERDIENDO SENTIDO, PORQUE SE CONVIRTIÓ EN UN DÍA LUCRATIVO PARA TODOS LOS COMERCIANTES. </a:t>
            </a:r>
            <a:endParaRPr lang="es-ES" sz="2800" dirty="0"/>
          </a:p>
        </p:txBody>
      </p:sp>
      <p:pic>
        <p:nvPicPr>
          <p:cNvPr id="4" name="Imagen 3" descr="descarga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193">
            <a:off x="774526" y="1620375"/>
            <a:ext cx="2830075" cy="4049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6" name="Conector recto de flecha 5"/>
          <p:cNvCxnSpPr/>
          <p:nvPr/>
        </p:nvCxnSpPr>
        <p:spPr>
          <a:xfrm>
            <a:off x="3727925" y="3905203"/>
            <a:ext cx="696426" cy="7646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CuadroTexto 6"/>
          <p:cNvSpPr txBox="1"/>
          <p:nvPr/>
        </p:nvSpPr>
        <p:spPr>
          <a:xfrm>
            <a:off x="4547250" y="4553643"/>
            <a:ext cx="347431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LOS CLAVELES BLANCOS SIMBOLIZABAN LA MATERNIDAD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51769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800" dirty="0" smtClean="0"/>
              <a:t>“POEMA PARA LAS MAMÁS”</a:t>
            </a:r>
            <a:endParaRPr lang="es-ES" sz="4800" dirty="0"/>
          </a:p>
        </p:txBody>
      </p:sp>
      <p:pic>
        <p:nvPicPr>
          <p:cNvPr id="4" name="Imagen 3" descr="3cff0b1ea51a5e51c13feee5502e483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66" b="54604"/>
          <a:stretch/>
        </p:blipFill>
        <p:spPr>
          <a:xfrm>
            <a:off x="1258582" y="1720474"/>
            <a:ext cx="7104368" cy="45431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48570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5625" y="1124533"/>
            <a:ext cx="4487085" cy="48999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u="sng" dirty="0" smtClean="0"/>
              <a:t>MATERIALES</a:t>
            </a:r>
            <a:endParaRPr lang="es-ES" u="sng" dirty="0"/>
          </a:p>
          <a:p>
            <a:pPr algn="ctr">
              <a:buFontTx/>
              <a:buChar char="•"/>
            </a:pPr>
            <a:r>
              <a:rPr lang="es-ES" dirty="0" smtClean="0"/>
              <a:t>BLOCK DE DIBUJO </a:t>
            </a:r>
          </a:p>
          <a:p>
            <a:pPr algn="ctr">
              <a:buFontTx/>
              <a:buChar char="•"/>
            </a:pPr>
            <a:r>
              <a:rPr lang="es-ES" dirty="0" smtClean="0"/>
              <a:t>LAPIZ GRAFITO</a:t>
            </a:r>
          </a:p>
          <a:p>
            <a:pPr algn="ctr">
              <a:buFontTx/>
              <a:buChar char="•"/>
            </a:pPr>
            <a:r>
              <a:rPr lang="es-ES" dirty="0" smtClean="0"/>
              <a:t>TEMPERAS DE COLORES</a:t>
            </a:r>
          </a:p>
          <a:p>
            <a:pPr algn="ctr">
              <a:buFontTx/>
              <a:buChar char="•"/>
            </a:pPr>
            <a:r>
              <a:rPr lang="es-ES" dirty="0" smtClean="0"/>
              <a:t>PAÑITO DE LIMPIEZA</a:t>
            </a:r>
          </a:p>
          <a:p>
            <a:pPr algn="ctr">
              <a:buFontTx/>
              <a:buChar char="•"/>
            </a:pPr>
            <a:r>
              <a:rPr lang="es-ES" dirty="0" smtClean="0"/>
              <a:t>PINCELES</a:t>
            </a:r>
          </a:p>
          <a:p>
            <a:pPr algn="ctr">
              <a:buFontTx/>
              <a:buChar char="•"/>
            </a:pPr>
            <a:r>
              <a:rPr lang="es-ES" dirty="0" smtClean="0"/>
              <a:t>LAPICES DE COLORES</a:t>
            </a:r>
          </a:p>
          <a:p>
            <a:pPr algn="ctr">
              <a:buFontTx/>
              <a:buChar char="•"/>
            </a:pPr>
            <a:endParaRPr lang="es-ES" dirty="0"/>
          </a:p>
          <a:p>
            <a:pPr marL="0" indent="0" algn="ctr">
              <a:buNone/>
            </a:pPr>
            <a:endParaRPr lang="es-ES" dirty="0" smtClean="0"/>
          </a:p>
          <a:p>
            <a:pPr algn="ctr">
              <a:buFontTx/>
              <a:buChar char="•"/>
            </a:pPr>
            <a:endParaRPr lang="es-ES" dirty="0"/>
          </a:p>
        </p:txBody>
      </p:sp>
      <p:pic>
        <p:nvPicPr>
          <p:cNvPr id="4" name="Imagen 3" descr="034804f2788f749344348d89229c3ae5--clipart-material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99" y="938165"/>
            <a:ext cx="3831726" cy="53459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43750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510" y="1101161"/>
            <a:ext cx="8783531" cy="420893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4400" dirty="0" smtClean="0"/>
              <a:t>Y MUCHO MUCHO</a:t>
            </a:r>
            <a:r>
              <a:rPr lang="mr-IN" sz="4400" dirty="0" smtClean="0"/>
              <a:t>…</a:t>
            </a:r>
            <a:endParaRPr lang="es-ES_tradnl" sz="4400" dirty="0" smtClean="0"/>
          </a:p>
          <a:p>
            <a:pPr marL="0" indent="0" algn="ctr">
              <a:buNone/>
            </a:pPr>
            <a:endParaRPr lang="es-ES_tradnl" sz="4400" dirty="0"/>
          </a:p>
          <a:p>
            <a:pPr marL="0" indent="0" algn="ctr">
              <a:buNone/>
            </a:pPr>
            <a:r>
              <a:rPr lang="es-ES_tradnl" sz="19900" dirty="0" smtClean="0"/>
              <a:t>AMOR</a:t>
            </a:r>
            <a:endParaRPr lang="es-ES" sz="19900" dirty="0"/>
          </a:p>
        </p:txBody>
      </p:sp>
      <p:sp>
        <p:nvSpPr>
          <p:cNvPr id="4" name="Corazón 3"/>
          <p:cNvSpPr/>
          <p:nvPr/>
        </p:nvSpPr>
        <p:spPr>
          <a:xfrm>
            <a:off x="7328428" y="5310091"/>
            <a:ext cx="1203767" cy="979006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orazón 4"/>
          <p:cNvSpPr/>
          <p:nvPr/>
        </p:nvSpPr>
        <p:spPr>
          <a:xfrm>
            <a:off x="7493780" y="466563"/>
            <a:ext cx="1203767" cy="979006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orazón 5"/>
          <p:cNvSpPr/>
          <p:nvPr/>
        </p:nvSpPr>
        <p:spPr>
          <a:xfrm>
            <a:off x="364051" y="215198"/>
            <a:ext cx="1203767" cy="979006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orazón 6"/>
          <p:cNvSpPr/>
          <p:nvPr/>
        </p:nvSpPr>
        <p:spPr>
          <a:xfrm>
            <a:off x="542356" y="5310091"/>
            <a:ext cx="1203767" cy="979006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orazón 7"/>
          <p:cNvSpPr/>
          <p:nvPr/>
        </p:nvSpPr>
        <p:spPr>
          <a:xfrm>
            <a:off x="4338852" y="5065338"/>
            <a:ext cx="648183" cy="489503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orazón 8"/>
          <p:cNvSpPr/>
          <p:nvPr/>
        </p:nvSpPr>
        <p:spPr>
          <a:xfrm>
            <a:off x="1243726" y="2439479"/>
            <a:ext cx="648183" cy="489503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orazón 9"/>
          <p:cNvSpPr/>
          <p:nvPr/>
        </p:nvSpPr>
        <p:spPr>
          <a:xfrm>
            <a:off x="7004336" y="2194727"/>
            <a:ext cx="648183" cy="489503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orazón 10"/>
          <p:cNvSpPr/>
          <p:nvPr/>
        </p:nvSpPr>
        <p:spPr>
          <a:xfrm>
            <a:off x="4338852" y="221811"/>
            <a:ext cx="648183" cy="489503"/>
          </a:xfrm>
          <a:prstGeom prst="hear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4300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volución">
  <a:themeElements>
    <a:clrScheme name="Cuaderno de bocetos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Revolución.thmx</Template>
  <TotalTime>173</TotalTime>
  <Words>466</Words>
  <Application>Microsoft Macintosh PowerPoint</Application>
  <PresentationFormat>Presentación en pantalla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Revolución</vt:lpstr>
      <vt:lpstr>RUTA DE TRABAJO ARTES VISUALES</vt:lpstr>
      <vt:lpstr>Presentación de PowerPoint</vt:lpstr>
      <vt:lpstr>¿CUÁNDO Y COMO SURGE…  EL DÍA DE LA MADRE?</vt:lpstr>
      <vt:lpstr>Presentación de PowerPoint</vt:lpstr>
      <vt:lpstr>Presentación de PowerPoint</vt:lpstr>
      <vt:lpstr>Presentación de PowerPoint</vt:lpstr>
      <vt:lpstr>“POEMA PARA LAS MAMÁS”</vt:lpstr>
      <vt:lpstr>Presentación de PowerPoint</vt:lpstr>
      <vt:lpstr>Presentación de PowerPoint</vt:lpstr>
      <vt:lpstr>INSTRUCCIONES DE TRABAJO…</vt:lpstr>
      <vt:lpstr>INSTRUCCIONES DE TRABAJO…</vt:lpstr>
      <vt:lpstr>INSTRUCCIONES DE TRABAJO…</vt:lpstr>
      <vt:lpstr>  EJEMPLOS DE TRABAJO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RUTA DE TRABAJO ARTES VISUALES</dc:title>
  <dc:creator>Camila astudillo</dc:creator>
  <cp:lastModifiedBy>Camila astudillo</cp:lastModifiedBy>
  <cp:revision>9</cp:revision>
  <dcterms:created xsi:type="dcterms:W3CDTF">2021-05-06T03:04:24Z</dcterms:created>
  <dcterms:modified xsi:type="dcterms:W3CDTF">2021-05-06T17:06:55Z</dcterms:modified>
</cp:coreProperties>
</file>