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3" r:id="rId9"/>
    <p:sldId id="265" r:id="rId10"/>
    <p:sldId id="267" r:id="rId11"/>
    <p:sldId id="268" r:id="rId12"/>
    <p:sldId id="269" r:id="rId13"/>
    <p:sldId id="273" r:id="rId14"/>
    <p:sldId id="271" r:id="rId15"/>
    <p:sldId id="272" r:id="rId16"/>
    <p:sldId id="276" r:id="rId17"/>
    <p:sldId id="277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058" autoAdjust="0"/>
  </p:normalViewPr>
  <p:slideViewPr>
    <p:cSldViewPr snapToGrid="0" snapToObjects="1">
      <p:cViewPr varScale="1">
        <p:scale>
          <a:sx n="107" d="100"/>
          <a:sy n="107" d="100"/>
        </p:scale>
        <p:origin x="-9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mayo 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04-05-21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04-05-21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mayo 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mayo 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mayo 4,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mayo 4,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mayo 4,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mayo 4,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mayo 4,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mayo 4,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mayo 4,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5056223" y="6019088"/>
            <a:ext cx="4087777" cy="842810"/>
          </a:xfrm>
        </p:spPr>
        <p:txBody>
          <a:bodyPr>
            <a:normAutofit fontScale="92500"/>
          </a:bodyPr>
          <a:lstStyle/>
          <a:p>
            <a:pPr algn="r"/>
            <a:r>
              <a:rPr lang="es-ES" dirty="0" smtClean="0"/>
              <a:t>2º BÁSICO</a:t>
            </a:r>
          </a:p>
          <a:p>
            <a:pPr algn="r"/>
            <a:r>
              <a:rPr lang="es-ES" dirty="0" smtClean="0"/>
              <a:t>SEMANA 03 AL 07 DE MAYO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469218" y="224907"/>
            <a:ext cx="5394745" cy="2846887"/>
          </a:xfrm>
        </p:spPr>
        <p:txBody>
          <a:bodyPr>
            <a:normAutofit fontScale="90000"/>
          </a:bodyPr>
          <a:lstStyle/>
          <a:p>
            <a:pPr algn="ctr"/>
            <a:r>
              <a:rPr lang="es-ES" sz="6600" dirty="0" smtClean="0"/>
              <a:t>RUTA DE </a:t>
            </a:r>
            <a:r>
              <a:rPr lang="es-ES" sz="8900" dirty="0" smtClean="0"/>
              <a:t>TRABAJO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3200" dirty="0" smtClean="0"/>
              <a:t>HISTORIA Y GEOGRAFÍA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4" name="Imagen 3" descr="Learning-environment-1200x800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261" y="2540122"/>
            <a:ext cx="5378922" cy="3465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4261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6225" y="109532"/>
            <a:ext cx="8591550" cy="1054691"/>
          </a:xfrm>
        </p:spPr>
        <p:txBody>
          <a:bodyPr>
            <a:normAutofit/>
          </a:bodyPr>
          <a:lstStyle/>
          <a:p>
            <a:pPr algn="ctr"/>
            <a:r>
              <a:rPr lang="es-ES_tradnl" sz="4800" dirty="0" smtClean="0"/>
              <a:t>NOSOTROS Y LA GEOGRAF</a:t>
            </a:r>
            <a:r>
              <a:rPr lang="es-ES_tradnl" sz="4800" dirty="0" smtClean="0"/>
              <a:t>ÍA</a:t>
            </a:r>
            <a:r>
              <a:rPr lang="mr-IN" sz="4800" dirty="0" smtClean="0"/>
              <a:t>…</a:t>
            </a:r>
            <a:endParaRPr lang="es-ES" sz="4800" dirty="0"/>
          </a:p>
        </p:txBody>
      </p:sp>
      <p:pic>
        <p:nvPicPr>
          <p:cNvPr id="4" name="Imagen 3" descr="WhatsApp Image 2021-05-04 at 22.06.56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" t="13311" r="5594" b="18785"/>
          <a:stretch/>
        </p:blipFill>
        <p:spPr>
          <a:xfrm rot="16200000">
            <a:off x="2201029" y="74377"/>
            <a:ext cx="4791550" cy="720937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76225" y="6350306"/>
            <a:ext cx="859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TEXTO APTUS HISTORIA  /   M</a:t>
            </a:r>
            <a:r>
              <a:rPr lang="es-ES" dirty="0" smtClean="0"/>
              <a:t>ÓDULO 3   /   PÁGINA 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2618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1669760" y="458571"/>
            <a:ext cx="4656518" cy="284549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accent6">
                    <a:lumMod val="50000"/>
                  </a:schemeClr>
                </a:solidFill>
              </a:rPr>
              <a:t>¿ES IMPORTANTE CONOCER EL LUGAR DONDE VIVIMOS?</a:t>
            </a:r>
            <a:endParaRPr lang="es-E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5373808" y="2763189"/>
            <a:ext cx="2704543" cy="1540331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¿POR QUE?</a:t>
            </a:r>
            <a:endParaRPr lang="es-ES" sz="2400" dirty="0">
              <a:solidFill>
                <a:schemeClr val="tx1"/>
              </a:solidFill>
            </a:endParaRPr>
          </a:p>
        </p:txBody>
      </p:sp>
      <p:pic>
        <p:nvPicPr>
          <p:cNvPr id="6" name="Imagen 5" descr="nina-linda-nino-piensa-signo-interrogacion_97632-2801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9" y="1880710"/>
            <a:ext cx="4472988" cy="539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61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274319" y="1646154"/>
            <a:ext cx="8770273" cy="4590053"/>
          </a:xfrm>
        </p:spPr>
        <p:txBody>
          <a:bodyPr/>
          <a:lstStyle/>
          <a:p>
            <a:pPr marL="0" indent="0">
              <a:buNone/>
            </a:pPr>
            <a:r>
              <a:rPr lang="es-ES" sz="2800" b="1" u="sng" dirty="0" smtClean="0"/>
              <a:t>PERO</a:t>
            </a:r>
            <a:r>
              <a:rPr lang="mr-IN" sz="2800" b="1" u="sng" dirty="0" smtClean="0"/>
              <a:t>…</a:t>
            </a:r>
            <a:r>
              <a:rPr lang="es-ES_tradnl" sz="2800" b="1" u="sng" dirty="0" smtClean="0"/>
              <a:t> ¿QU</a:t>
            </a:r>
            <a:r>
              <a:rPr lang="fr-FR" sz="2800" b="1" u="sng" dirty="0" err="1" smtClean="0"/>
              <a:t>É</a:t>
            </a:r>
            <a:r>
              <a:rPr lang="es-ES_tradnl" sz="2800" b="1" u="sng" dirty="0" smtClean="0"/>
              <a:t> ES LA GEOGRAF</a:t>
            </a:r>
            <a:r>
              <a:rPr lang="es-ES_tradnl" sz="2800" b="1" u="sng" dirty="0" smtClean="0"/>
              <a:t>ÍA?</a:t>
            </a:r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r>
              <a:rPr lang="es-ES_tradnl" dirty="0" smtClean="0"/>
              <a:t>       * ES LA CIENCIA QUE ESTUDIA  Y DESCRIBE EL RELIEVE DE LA </a:t>
            </a:r>
          </a:p>
          <a:p>
            <a:pPr marL="0" indent="0">
              <a:buNone/>
            </a:pPr>
            <a:r>
              <a:rPr lang="es-ES_tradnl" dirty="0"/>
              <a:t> </a:t>
            </a:r>
            <a:r>
              <a:rPr lang="es-ES_tradnl" dirty="0" smtClean="0"/>
              <a:t>         TIERRA.</a:t>
            </a:r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r>
              <a:rPr lang="es-ES_tradnl" dirty="0" smtClean="0"/>
              <a:t>       * SEÑALA LAS CAR</a:t>
            </a:r>
            <a:r>
              <a:rPr lang="is-IS" dirty="0" smtClean="0"/>
              <a:t>Á</a:t>
            </a:r>
            <a:r>
              <a:rPr lang="es-ES_tradnl" dirty="0" smtClean="0"/>
              <a:t>CTERÍSTICAS </a:t>
            </a:r>
          </a:p>
          <a:p>
            <a:pPr marL="0" indent="0">
              <a:buNone/>
            </a:pPr>
            <a:r>
              <a:rPr lang="es-ES_tradnl" dirty="0"/>
              <a:t> </a:t>
            </a:r>
            <a:r>
              <a:rPr lang="es-ES_tradnl" dirty="0" smtClean="0"/>
              <a:t>          Y LOCALIZACIÓN DE LOS SISTEMAS</a:t>
            </a:r>
          </a:p>
          <a:p>
            <a:pPr marL="0" indent="0">
              <a:buNone/>
            </a:pPr>
            <a:r>
              <a:rPr lang="es-ES_tradnl" dirty="0"/>
              <a:t> </a:t>
            </a:r>
            <a:r>
              <a:rPr lang="es-ES_tradnl" dirty="0" smtClean="0"/>
              <a:t>          Y ELEMENTOS QUE APARECEN EN </a:t>
            </a:r>
          </a:p>
          <a:p>
            <a:pPr marL="0" indent="0">
              <a:buNone/>
            </a:pPr>
            <a:r>
              <a:rPr lang="es-ES_tradnl" dirty="0"/>
              <a:t> </a:t>
            </a:r>
            <a:r>
              <a:rPr lang="es-ES_tradnl" dirty="0" smtClean="0"/>
              <a:t>          SU SUPERFICIE.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4800" dirty="0" smtClean="0"/>
              <a:t>NOSOTROS Y LA GEOGRAF</a:t>
            </a:r>
            <a:r>
              <a:rPr lang="es-ES_tradnl" sz="4800" dirty="0" smtClean="0"/>
              <a:t>ÍA</a:t>
            </a:r>
            <a:r>
              <a:rPr lang="mr-IN" sz="4800" dirty="0" smtClean="0"/>
              <a:t>…</a:t>
            </a:r>
            <a:endParaRPr lang="es-ES" sz="4800" dirty="0"/>
          </a:p>
        </p:txBody>
      </p:sp>
      <p:pic>
        <p:nvPicPr>
          <p:cNvPr id="5" name="Imagen 4" descr="images (1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58">
            <a:off x="5657477" y="3513574"/>
            <a:ext cx="3302000" cy="2963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52717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225521" y="679568"/>
            <a:ext cx="1958475" cy="217224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rgbClr val="573F26"/>
                </a:solidFill>
              </a:rPr>
              <a:t>RELIEVE</a:t>
            </a:r>
            <a:endParaRPr lang="es-ES" sz="2400" dirty="0">
              <a:solidFill>
                <a:srgbClr val="573F26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225521" y="3597722"/>
            <a:ext cx="1958475" cy="217224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rgbClr val="573F26"/>
                </a:solidFill>
              </a:rPr>
              <a:t>PERSONAS</a:t>
            </a:r>
            <a:endParaRPr lang="es-ES" sz="2400" dirty="0">
              <a:solidFill>
                <a:srgbClr val="573F26"/>
              </a:solidFill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2286229" y="1656945"/>
            <a:ext cx="62180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>
            <a:off x="2286229" y="4871853"/>
            <a:ext cx="621809" cy="89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ángulo redondeado 8"/>
          <p:cNvSpPr/>
          <p:nvPr/>
        </p:nvSpPr>
        <p:spPr>
          <a:xfrm>
            <a:off x="3026733" y="724081"/>
            <a:ext cx="2658779" cy="217224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rgbClr val="573F26"/>
                </a:solidFill>
              </a:rPr>
              <a:t>DESIERTO, CORDILLERA, RIOS U OC</a:t>
            </a:r>
            <a:r>
              <a:rPr lang="es-ES" sz="2000" dirty="0" smtClean="0">
                <a:solidFill>
                  <a:srgbClr val="573F26"/>
                </a:solidFill>
              </a:rPr>
              <a:t>ÉANOS, VALLES</a:t>
            </a:r>
            <a:endParaRPr lang="es-ES" sz="2000" dirty="0">
              <a:solidFill>
                <a:srgbClr val="573F26"/>
              </a:solidFill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3179133" y="3597722"/>
            <a:ext cx="2506379" cy="217224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rgbClr val="573F26"/>
                </a:solidFill>
              </a:rPr>
              <a:t>IDENTIDAD DE QUIENES HABITAN CADA UNO DE LOS LUGARES</a:t>
            </a:r>
            <a:endParaRPr lang="es-ES" sz="2000" dirty="0">
              <a:solidFill>
                <a:srgbClr val="573F26"/>
              </a:solidFill>
            </a:endParaRPr>
          </a:p>
        </p:txBody>
      </p:sp>
      <p:cxnSp>
        <p:nvCxnSpPr>
          <p:cNvPr id="17" name="Conector recto de flecha 16"/>
          <p:cNvCxnSpPr/>
          <p:nvPr/>
        </p:nvCxnSpPr>
        <p:spPr>
          <a:xfrm>
            <a:off x="5685512" y="1638282"/>
            <a:ext cx="62180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5685512" y="4853190"/>
            <a:ext cx="728635" cy="178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Imagen 18" descr="Ejemplos-de-reliev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147" y="583806"/>
            <a:ext cx="2582967" cy="25402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Imagen 21" descr="un-estudio-revela-que-las-personas-somos-muy-parecidas-en-todo-el-mundo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3" t="12377"/>
          <a:stretch/>
        </p:blipFill>
        <p:spPr>
          <a:xfrm>
            <a:off x="6414147" y="3597722"/>
            <a:ext cx="2585872" cy="21722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53079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28600"/>
            <a:ext cx="9143999" cy="1066801"/>
          </a:xfrm>
        </p:spPr>
        <p:txBody>
          <a:bodyPr>
            <a:noAutofit/>
          </a:bodyPr>
          <a:lstStyle/>
          <a:p>
            <a:pPr algn="ctr"/>
            <a:r>
              <a:rPr lang="es-ES" sz="4400" dirty="0" smtClean="0"/>
              <a:t>¿¿¿CONOCEN ESTOS CONCEPTOS???</a:t>
            </a:r>
            <a:endParaRPr lang="es-ES" sz="4400" dirty="0"/>
          </a:p>
        </p:txBody>
      </p:sp>
      <p:sp>
        <p:nvSpPr>
          <p:cNvPr id="4" name="Hexágono 3"/>
          <p:cNvSpPr/>
          <p:nvPr/>
        </p:nvSpPr>
        <p:spPr>
          <a:xfrm>
            <a:off x="1198823" y="3667887"/>
            <a:ext cx="2516344" cy="1661826"/>
          </a:xfrm>
          <a:prstGeom prst="hexag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accent6">
                    <a:lumMod val="50000"/>
                  </a:schemeClr>
                </a:solidFill>
              </a:rPr>
              <a:t>GLOBO TERRAQUEO</a:t>
            </a:r>
            <a:endParaRPr lang="es-E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Hexágono 4"/>
          <p:cNvSpPr/>
          <p:nvPr/>
        </p:nvSpPr>
        <p:spPr>
          <a:xfrm>
            <a:off x="3501515" y="2633268"/>
            <a:ext cx="2516344" cy="1661826"/>
          </a:xfrm>
          <a:prstGeom prst="hexag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accent6">
                    <a:lumMod val="50000"/>
                  </a:schemeClr>
                </a:solidFill>
              </a:rPr>
              <a:t>PLANISFERIO</a:t>
            </a:r>
            <a:endParaRPr lang="es-E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Hexágono 5"/>
          <p:cNvSpPr/>
          <p:nvPr/>
        </p:nvSpPr>
        <p:spPr>
          <a:xfrm>
            <a:off x="1198823" y="1646131"/>
            <a:ext cx="2516344" cy="1661826"/>
          </a:xfrm>
          <a:prstGeom prst="hexag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accent6">
                    <a:lumMod val="50000"/>
                  </a:schemeClr>
                </a:solidFill>
              </a:rPr>
              <a:t>MAPA DEL MUNDO</a:t>
            </a:r>
            <a:endParaRPr lang="es-E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Hexágono 6"/>
          <p:cNvSpPr/>
          <p:nvPr/>
        </p:nvSpPr>
        <p:spPr>
          <a:xfrm>
            <a:off x="5804207" y="1646131"/>
            <a:ext cx="2516344" cy="1661826"/>
          </a:xfrm>
          <a:prstGeom prst="hexag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accent6">
                    <a:lumMod val="50000"/>
                  </a:schemeClr>
                </a:solidFill>
              </a:rPr>
              <a:t>MAPA</a:t>
            </a:r>
            <a:endParaRPr lang="es-E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Hexágono 7"/>
          <p:cNvSpPr/>
          <p:nvPr/>
        </p:nvSpPr>
        <p:spPr>
          <a:xfrm>
            <a:off x="5790436" y="3667887"/>
            <a:ext cx="2516344" cy="1661826"/>
          </a:xfrm>
          <a:prstGeom prst="hexag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accent6">
                    <a:lumMod val="50000"/>
                  </a:schemeClr>
                </a:solidFill>
              </a:rPr>
              <a:t>MAPA DE CHILE</a:t>
            </a:r>
            <a:endParaRPr lang="es-E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Hexágono 8"/>
          <p:cNvSpPr/>
          <p:nvPr/>
        </p:nvSpPr>
        <p:spPr>
          <a:xfrm>
            <a:off x="3501515" y="4651200"/>
            <a:ext cx="2516344" cy="1661826"/>
          </a:xfrm>
          <a:prstGeom prst="hexag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accent6">
                    <a:lumMod val="50000"/>
                  </a:schemeClr>
                </a:solidFill>
              </a:rPr>
              <a:t>ZONAS GEOGR</a:t>
            </a:r>
            <a:r>
              <a:rPr lang="es-ES" sz="2000" dirty="0" smtClean="0">
                <a:solidFill>
                  <a:schemeClr val="accent6">
                    <a:lumMod val="50000"/>
                  </a:schemeClr>
                </a:solidFill>
              </a:rPr>
              <a:t>ÁFICAS</a:t>
            </a:r>
            <a:endParaRPr lang="es-E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74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274320" y="605379"/>
            <a:ext cx="8595360" cy="56308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800" dirty="0" smtClean="0"/>
              <a:t>ES MUY IMPORTANTE QUE APRENDAMOS A RECONOCER LA IMPORTANCIA DE LA GEOGRAF</a:t>
            </a:r>
            <a:r>
              <a:rPr lang="es-ES" sz="2800" dirty="0" smtClean="0"/>
              <a:t>ÍA Y SUS APORTES GENERALES A NUESTRAS VIDAS.</a:t>
            </a:r>
          </a:p>
          <a:p>
            <a:pPr marL="0" indent="0" algn="ctr">
              <a:buNone/>
            </a:pPr>
            <a:endParaRPr lang="es-ES" sz="2800" dirty="0"/>
          </a:p>
          <a:p>
            <a:pPr marL="0" indent="0" algn="ctr">
              <a:buNone/>
            </a:pPr>
            <a:r>
              <a:rPr lang="es-ES" sz="2000" dirty="0" smtClean="0"/>
              <a:t>TODO ESTO, PORQUE GRACIAS A LOS GEOGRAFOS, EN LA ACTUALIDAD PODEMOS SABER MUCHO SOBRE NUESTRO PLANETA , SUS LUGARES Y AMBIENTES.</a:t>
            </a:r>
            <a:endParaRPr lang="es-ES" sz="2000" dirty="0"/>
          </a:p>
        </p:txBody>
      </p:sp>
      <p:pic>
        <p:nvPicPr>
          <p:cNvPr id="4" name="Imagen 3" descr="la-geografa-1-638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3" t="26518" r="6813" b="3749"/>
          <a:stretch/>
        </p:blipFill>
        <p:spPr>
          <a:xfrm>
            <a:off x="569737" y="3750979"/>
            <a:ext cx="8106899" cy="2924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77252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851587"/>
          </a:xfrm>
        </p:spPr>
        <p:txBody>
          <a:bodyPr>
            <a:normAutofit/>
          </a:bodyPr>
          <a:lstStyle/>
          <a:p>
            <a:pPr algn="ctr"/>
            <a:r>
              <a:rPr lang="es-ES" sz="4800" u="sng" dirty="0" smtClean="0"/>
              <a:t>¿QU</a:t>
            </a:r>
            <a:r>
              <a:rPr lang="es-ES" sz="4800" u="sng" dirty="0" smtClean="0"/>
              <a:t>É SON LOS PLANOS?</a:t>
            </a:r>
            <a:endParaRPr lang="es-ES" sz="4800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462913" y="1792398"/>
            <a:ext cx="84048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* SON REPRESENTACIONES DE LUGARES Y POR ELLO, MUESTRAN SUS CAR</a:t>
            </a:r>
            <a:r>
              <a:rPr lang="is-IS" sz="2800" dirty="0" smtClean="0"/>
              <a:t>Á</a:t>
            </a:r>
            <a:r>
              <a:rPr lang="es-ES" sz="2800" dirty="0" smtClean="0"/>
              <a:t>CTER</a:t>
            </a:r>
            <a:r>
              <a:rPr lang="es-ES" sz="2800" dirty="0" smtClean="0"/>
              <a:t>ÍSTICAS MÁS IMPORTANTES.</a:t>
            </a:r>
            <a:endParaRPr lang="es-ES" sz="2800" dirty="0"/>
          </a:p>
        </p:txBody>
      </p:sp>
      <p:sp>
        <p:nvSpPr>
          <p:cNvPr id="5" name="CuadroTexto 4"/>
          <p:cNvSpPr txBox="1"/>
          <p:nvPr/>
        </p:nvSpPr>
        <p:spPr>
          <a:xfrm>
            <a:off x="367957" y="3737196"/>
            <a:ext cx="35727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/>
              <a:t>* LOS PLANOS REPRESENTAN LUGARES M</a:t>
            </a:r>
            <a:r>
              <a:rPr lang="es-ES_tradnl" sz="2800" dirty="0" smtClean="0"/>
              <a:t>ÁS PEQUEÑOS QUE LOS MAPAS Y QUE EL GLOBO TERRAQUEO.</a:t>
            </a:r>
            <a:endParaRPr lang="es-ES" sz="2800" dirty="0"/>
          </a:p>
        </p:txBody>
      </p:sp>
      <p:pic>
        <p:nvPicPr>
          <p:cNvPr id="6" name="Imagen 5" descr="estera-del-juego-del-camino-para-los-niños-actividad-y-entretenimiento-83085829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276" y="3316073"/>
            <a:ext cx="4467657" cy="318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64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2777472" y="344235"/>
            <a:ext cx="4106863" cy="166182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rgbClr val="573F26"/>
                </a:solidFill>
              </a:rPr>
              <a:t>¿PARA QUE SIRVE CONOCER EL PLANO DE UNA CIUDAD?</a:t>
            </a:r>
            <a:endParaRPr lang="es-ES" sz="2400" dirty="0">
              <a:solidFill>
                <a:srgbClr val="573F26"/>
              </a:solidFill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 flipH="1">
            <a:off x="2836820" y="2006061"/>
            <a:ext cx="2053432" cy="6884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4771557" y="2006061"/>
            <a:ext cx="2318592" cy="6884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ángulo redondeado 9"/>
          <p:cNvSpPr/>
          <p:nvPr/>
        </p:nvSpPr>
        <p:spPr>
          <a:xfrm>
            <a:off x="569739" y="2833154"/>
            <a:ext cx="2765603" cy="166182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rgbClr val="573F26"/>
                </a:solidFill>
              </a:rPr>
              <a:t>¿PARA CONOCER MEJORES LUGARES?</a:t>
            </a:r>
            <a:endParaRPr lang="es-ES" sz="2400" dirty="0">
              <a:solidFill>
                <a:srgbClr val="573F26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6409554" y="2833154"/>
            <a:ext cx="2561918" cy="166182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rgbClr val="573F26"/>
                </a:solidFill>
              </a:rPr>
              <a:t>¿PARA IDENTIFICAR SUS RECURSOS NATURALES?</a:t>
            </a:r>
            <a:endParaRPr lang="es-ES" sz="2400" dirty="0">
              <a:solidFill>
                <a:srgbClr val="573F26"/>
              </a:solidFill>
            </a:endParaRPr>
          </a:p>
        </p:txBody>
      </p:sp>
      <p:pic>
        <p:nvPicPr>
          <p:cNvPr id="12" name="Imagen 11" descr="nina-linda-nino-piensa-signo-interrogacion_97632-2801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4" y="3744189"/>
            <a:ext cx="2579488" cy="3113811"/>
          </a:xfrm>
          <a:prstGeom prst="rect">
            <a:avLst/>
          </a:prstGeom>
        </p:spPr>
      </p:pic>
      <p:pic>
        <p:nvPicPr>
          <p:cNvPr id="13" name="Imagen 12" descr="nina-linda-nino-piensa-signo-interrogacion_97632-2801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53770" y="3744189"/>
            <a:ext cx="2559431" cy="3113811"/>
          </a:xfrm>
          <a:prstGeom prst="rect">
            <a:avLst/>
          </a:prstGeom>
        </p:spPr>
      </p:pic>
      <p:sp>
        <p:nvSpPr>
          <p:cNvPr id="16" name="Rectángulo redondeado 15"/>
          <p:cNvSpPr/>
          <p:nvPr/>
        </p:nvSpPr>
        <p:spPr>
          <a:xfrm>
            <a:off x="3609293" y="2913276"/>
            <a:ext cx="2561918" cy="166182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rgbClr val="573F26"/>
                </a:solidFill>
              </a:rPr>
              <a:t>¿PARA SABER DONDE SE PUEDE CONSTRUIR?</a:t>
            </a:r>
            <a:endParaRPr lang="es-ES" sz="2400" dirty="0">
              <a:solidFill>
                <a:srgbClr val="573F26"/>
              </a:solidFill>
            </a:endParaRPr>
          </a:p>
        </p:txBody>
      </p:sp>
      <p:cxnSp>
        <p:nvCxnSpPr>
          <p:cNvPr id="18" name="Conector recto de flecha 17"/>
          <p:cNvCxnSpPr/>
          <p:nvPr/>
        </p:nvCxnSpPr>
        <p:spPr>
          <a:xfrm>
            <a:off x="4842772" y="2006061"/>
            <a:ext cx="0" cy="827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8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652" y="421393"/>
            <a:ext cx="2991125" cy="2552090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PLANO DE LA CIUDAD DE  SANTIAGO DE CHILE EN 1895</a:t>
            </a:r>
            <a:endParaRPr lang="es-ES" dirty="0"/>
          </a:p>
        </p:txBody>
      </p:sp>
      <p:pic>
        <p:nvPicPr>
          <p:cNvPr id="4" name="Imagen 3" descr="unnamed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" t="6028" r="5136" b="8722"/>
          <a:stretch/>
        </p:blipFill>
        <p:spPr>
          <a:xfrm>
            <a:off x="3442169" y="154313"/>
            <a:ext cx="5543762" cy="6571261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 flipV="1">
            <a:off x="2480735" y="2089153"/>
            <a:ext cx="2765603" cy="23502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688435" y="4451321"/>
            <a:ext cx="2373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RIO MAPOCHO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020782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6477546" cy="1066801"/>
          </a:xfrm>
        </p:spPr>
        <p:txBody>
          <a:bodyPr>
            <a:normAutofit fontScale="90000"/>
          </a:bodyPr>
          <a:lstStyle/>
          <a:p>
            <a:pPr algn="ctr"/>
            <a:r>
              <a:rPr lang="es-ES" sz="5300" dirty="0" smtClean="0"/>
              <a:t>TAREA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(TICKET DE SALIDA)</a:t>
            </a:r>
            <a:endParaRPr lang="es-ES" dirty="0"/>
          </a:p>
        </p:txBody>
      </p:sp>
      <p:pic>
        <p:nvPicPr>
          <p:cNvPr id="4" name="Imagen 3" descr="Captura de pantalla 2021-05-04 a la(s) 23.53.3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5" t="27388" r="32530" b="37835"/>
          <a:stretch/>
        </p:blipFill>
        <p:spPr>
          <a:xfrm>
            <a:off x="783390" y="1436293"/>
            <a:ext cx="7976334" cy="4308878"/>
          </a:xfrm>
          <a:prstGeom prst="rect">
            <a:avLst/>
          </a:prstGeom>
        </p:spPr>
      </p:pic>
      <p:pic>
        <p:nvPicPr>
          <p:cNvPr id="5" name="Imagen 4" descr="icono de buzó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889" y="193171"/>
            <a:ext cx="1102230" cy="110223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99144" y="6096000"/>
            <a:ext cx="858761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FECHA M</a:t>
            </a:r>
            <a:r>
              <a:rPr lang="es-ES" sz="2400" dirty="0" smtClean="0"/>
              <a:t>ÁXIMA DE ENTREGA: DOMINGO 09 DE MAYO 2021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866483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21-05-04 a la(s) 20.34.1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7" t="10834" r="31863" b="22633"/>
          <a:stretch/>
        </p:blipFill>
        <p:spPr>
          <a:xfrm>
            <a:off x="2103285" y="1415588"/>
            <a:ext cx="4775384" cy="5239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</p:spPr>
        <p:txBody>
          <a:bodyPr>
            <a:noAutofit/>
          </a:bodyPr>
          <a:lstStyle/>
          <a:p>
            <a:pPr algn="ctr"/>
            <a:r>
              <a:rPr lang="es-ES" sz="4000" dirty="0" smtClean="0"/>
              <a:t>REVISI</a:t>
            </a:r>
            <a:r>
              <a:rPr lang="es-ES" sz="4000" dirty="0" smtClean="0"/>
              <a:t>ÓN DE “</a:t>
            </a:r>
            <a:r>
              <a:rPr lang="es-ES" sz="4000" dirty="0" smtClean="0"/>
              <a:t>EVALUACI</a:t>
            </a:r>
            <a:r>
              <a:rPr lang="es-ES" sz="4000" dirty="0" smtClean="0"/>
              <a:t>ÓN </a:t>
            </a:r>
            <a:br>
              <a:rPr lang="es-ES" sz="4000" dirty="0" smtClean="0"/>
            </a:br>
            <a:r>
              <a:rPr lang="es-ES" sz="4000" dirty="0" smtClean="0"/>
              <a:t>HISTORIA OBJETIVOS PRIORIZADOS”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2777987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21-05-04 a la(s) 20.34.1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3" t="14307" r="34467" b="21107"/>
          <a:stretch/>
        </p:blipFill>
        <p:spPr>
          <a:xfrm>
            <a:off x="2116513" y="119067"/>
            <a:ext cx="5066405" cy="6535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Elipse 2"/>
          <p:cNvSpPr/>
          <p:nvPr/>
        </p:nvSpPr>
        <p:spPr>
          <a:xfrm>
            <a:off x="2354622" y="1045155"/>
            <a:ext cx="277792" cy="34397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lipse 3"/>
          <p:cNvSpPr/>
          <p:nvPr/>
        </p:nvSpPr>
        <p:spPr>
          <a:xfrm>
            <a:off x="2368126" y="2189790"/>
            <a:ext cx="277792" cy="34397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2883750" y="3810735"/>
            <a:ext cx="3981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NORTE                CENTRO               SUR </a:t>
            </a:r>
            <a:endParaRPr lang="es-ES" dirty="0"/>
          </a:p>
        </p:txBody>
      </p:sp>
      <p:sp>
        <p:nvSpPr>
          <p:cNvPr id="6" name="Elipse 5"/>
          <p:cNvSpPr/>
          <p:nvPr/>
        </p:nvSpPr>
        <p:spPr>
          <a:xfrm>
            <a:off x="2381630" y="5914237"/>
            <a:ext cx="277792" cy="34397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1263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21-05-04 a la(s) 21.46.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8" t="15927" r="37794" b="20412"/>
          <a:stretch/>
        </p:blipFill>
        <p:spPr>
          <a:xfrm>
            <a:off x="1825493" y="145527"/>
            <a:ext cx="5026720" cy="6552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Elipse 4"/>
          <p:cNvSpPr/>
          <p:nvPr/>
        </p:nvSpPr>
        <p:spPr>
          <a:xfrm>
            <a:off x="1964941" y="4108112"/>
            <a:ext cx="277792" cy="34397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1964941" y="1098589"/>
            <a:ext cx="277792" cy="34397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2242733" y="1878632"/>
            <a:ext cx="1746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ARGENTINA</a:t>
            </a:r>
          </a:p>
          <a:p>
            <a:r>
              <a:rPr lang="es-ES" dirty="0" smtClean="0"/>
              <a:t>BOLIVIA</a:t>
            </a:r>
          </a:p>
          <a:p>
            <a:r>
              <a:rPr lang="es-ES" dirty="0" smtClean="0"/>
              <a:t>PERU</a:t>
            </a:r>
            <a:endParaRPr lang="es-ES" dirty="0"/>
          </a:p>
        </p:txBody>
      </p:sp>
      <p:sp>
        <p:nvSpPr>
          <p:cNvPr id="8" name="Elipse 7"/>
          <p:cNvSpPr/>
          <p:nvPr/>
        </p:nvSpPr>
        <p:spPr>
          <a:xfrm>
            <a:off x="1978445" y="5451194"/>
            <a:ext cx="277792" cy="34397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7852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21-05-04 a la(s) 20.34.2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7" t="14307" r="35045" b="26431"/>
          <a:stretch/>
        </p:blipFill>
        <p:spPr>
          <a:xfrm>
            <a:off x="2090057" y="171986"/>
            <a:ext cx="5251600" cy="6416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Elipse 2"/>
          <p:cNvSpPr/>
          <p:nvPr/>
        </p:nvSpPr>
        <p:spPr>
          <a:xfrm>
            <a:off x="2308874" y="767843"/>
            <a:ext cx="277792" cy="34397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2308874" y="2212459"/>
            <a:ext cx="5032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ES TODO AQUELLO QUE NOS RODEA</a:t>
            </a:r>
          </a:p>
          <a:p>
            <a:r>
              <a:rPr lang="es-ES" dirty="0" smtClean="0"/>
              <a:t>ES DONDE VIVIMOS</a:t>
            </a:r>
          </a:p>
          <a:p>
            <a:r>
              <a:rPr lang="es-ES" dirty="0" smtClean="0"/>
              <a:t>LAS PLANTAS, LOS ANIMALES, EL CIELO, EL AGUA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2308873" y="3810000"/>
            <a:ext cx="5032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SON LUGARES, ELEMENTOS, ESCULTURAS, CUIDADAS POR EL PA</a:t>
            </a:r>
            <a:r>
              <a:rPr lang="es-ES" dirty="0" smtClean="0"/>
              <a:t>ÍS COMO POR EJEMPLO, </a:t>
            </a:r>
            <a:r>
              <a:rPr lang="es-ES" dirty="0" smtClean="0"/>
              <a:t>BIENES NACIONALES, ARQUEOL</a:t>
            </a:r>
            <a:r>
              <a:rPr lang="es-ES" dirty="0" smtClean="0"/>
              <a:t>ÓGICOS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2380291" y="5349875"/>
            <a:ext cx="4881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SON LOS LUGARES QUE TENEMOS PARA COMPARTIR CON EL RESTO DE LAS PERSONAS.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1263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21-05-04 a la(s) 20.34.3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7" t="15000" r="34611" b="21107"/>
          <a:stretch/>
        </p:blipFill>
        <p:spPr>
          <a:xfrm>
            <a:off x="1878404" y="171987"/>
            <a:ext cx="5174675" cy="6522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uadroTexto 2"/>
          <p:cNvSpPr txBox="1"/>
          <p:nvPr/>
        </p:nvSpPr>
        <p:spPr>
          <a:xfrm>
            <a:off x="2212760" y="3915116"/>
            <a:ext cx="4373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INCENDIO FORESTAL, </a:t>
            </a:r>
          </a:p>
          <a:p>
            <a:r>
              <a:rPr lang="es-ES" dirty="0" smtClean="0"/>
              <a:t>MEDIO AMBIENTE DAÑADO POR EL AIRE</a:t>
            </a:r>
          </a:p>
          <a:p>
            <a:r>
              <a:rPr lang="es-ES" dirty="0" smtClean="0"/>
              <a:t>SE EST</a:t>
            </a:r>
            <a:r>
              <a:rPr lang="es-ES" dirty="0" smtClean="0"/>
              <a:t>ÁN </a:t>
            </a:r>
            <a:r>
              <a:rPr lang="es-ES" dirty="0" smtClean="0"/>
              <a:t>QUEMANDO ARBOLES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2212760" y="5407836"/>
            <a:ext cx="45302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NO PRENDER FUEGO / NO HACER FOGATAS</a:t>
            </a:r>
          </a:p>
          <a:p>
            <a:r>
              <a:rPr lang="es-ES" dirty="0" smtClean="0"/>
              <a:t>NO FUMAR CERCA / NO USAR ELEMENTOS INFLAMABLES /</a:t>
            </a:r>
            <a:r>
              <a:rPr lang="es-ES" dirty="0"/>
              <a:t> </a:t>
            </a:r>
            <a:r>
              <a:rPr lang="es-ES" dirty="0" smtClean="0"/>
              <a:t>MANTENER LIMPIO Y SIN BASURA.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1263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21-05-04 a la(s) 20.34.3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7" t="15001" r="35045" b="19718"/>
          <a:stretch/>
        </p:blipFill>
        <p:spPr>
          <a:xfrm>
            <a:off x="1878404" y="132298"/>
            <a:ext cx="4854755" cy="6509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Multiplicación 2"/>
          <p:cNvSpPr/>
          <p:nvPr/>
        </p:nvSpPr>
        <p:spPr>
          <a:xfrm>
            <a:off x="5053995" y="1073711"/>
            <a:ext cx="497544" cy="405915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Multiplicación 3"/>
          <p:cNvSpPr/>
          <p:nvPr/>
        </p:nvSpPr>
        <p:spPr>
          <a:xfrm>
            <a:off x="5110023" y="1532002"/>
            <a:ext cx="497544" cy="405915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ultiplicación 4"/>
          <p:cNvSpPr/>
          <p:nvPr/>
        </p:nvSpPr>
        <p:spPr>
          <a:xfrm>
            <a:off x="5110023" y="2491504"/>
            <a:ext cx="497544" cy="405915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2051471" y="5838763"/>
            <a:ext cx="277792" cy="34397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2051471" y="4599666"/>
            <a:ext cx="277792" cy="34397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1263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21-05-04 a la(s) 20.34.4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1" t="18936" r="35912" b="16014"/>
          <a:stretch/>
        </p:blipFill>
        <p:spPr>
          <a:xfrm>
            <a:off x="1792421" y="185218"/>
            <a:ext cx="5112704" cy="6501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uadroTexto 2"/>
          <p:cNvSpPr txBox="1"/>
          <p:nvPr/>
        </p:nvSpPr>
        <p:spPr>
          <a:xfrm>
            <a:off x="4124374" y="1769044"/>
            <a:ext cx="1531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PREVENTIVAS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4124374" y="3086813"/>
            <a:ext cx="187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INFORMATIVAS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4124374" y="4365300"/>
            <a:ext cx="187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EVACUACI</a:t>
            </a:r>
            <a:r>
              <a:rPr lang="es-ES" dirty="0" smtClean="0"/>
              <a:t>ÓN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4124374" y="6054430"/>
            <a:ext cx="221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REGLAMENTARIAS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5192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images.jpe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" r="2471"/>
          <a:stretch>
            <a:fillRect/>
          </a:stretch>
        </p:blipFill>
        <p:spPr>
          <a:xfrm>
            <a:off x="423303" y="1799253"/>
            <a:ext cx="8161806" cy="4331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32282" y="228600"/>
            <a:ext cx="8735493" cy="1253138"/>
          </a:xfrm>
        </p:spPr>
        <p:txBody>
          <a:bodyPr>
            <a:noAutofit/>
          </a:bodyPr>
          <a:lstStyle/>
          <a:p>
            <a:r>
              <a:rPr lang="es-ES" sz="4400" dirty="0" smtClean="0"/>
              <a:t>NUEVOS OBJETIVOS A TRABAJAR</a:t>
            </a:r>
            <a:r>
              <a:rPr lang="mr-IN" sz="4400" dirty="0" smtClean="0"/>
              <a:t>…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33952170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242</TotalTime>
  <Words>372</Words>
  <Application>Microsoft Macintosh PowerPoint</Application>
  <PresentationFormat>Presentación en pantalla (4:3)</PresentationFormat>
  <Paragraphs>62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SOHO</vt:lpstr>
      <vt:lpstr>RUTA DE TRABAJO HISTORIA Y GEOGRAFÍA </vt:lpstr>
      <vt:lpstr>REVISIÓN DE “EVALUACIÓN  HISTORIA OBJETIVOS PRIORIZADOS”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NUEVOS OBJETIVOS A TRABAJAR…</vt:lpstr>
      <vt:lpstr>NOSOTROS Y LA GEOGRAFÍA…</vt:lpstr>
      <vt:lpstr>Presentación de PowerPoint</vt:lpstr>
      <vt:lpstr>NOSOTROS Y LA GEOGRAFÍA…</vt:lpstr>
      <vt:lpstr>Presentación de PowerPoint</vt:lpstr>
      <vt:lpstr>¿¿¿CONOCEN ESTOS CONCEPTOS???</vt:lpstr>
      <vt:lpstr>Presentación de PowerPoint</vt:lpstr>
      <vt:lpstr>¿QUÉ SON LOS PLANOS?</vt:lpstr>
      <vt:lpstr>Presentación de PowerPoint</vt:lpstr>
      <vt:lpstr>PLANO DE LA CIUDAD DE  SANTIAGO DE CHILE EN 1895</vt:lpstr>
      <vt:lpstr>TAREA (TICKET DE SALIDA)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RUTA DE TRABAJO HISTORIA Y GEOGRAFÍA </dc:title>
  <dc:creator>Camila astudillo</dc:creator>
  <cp:lastModifiedBy>Camila astudillo</cp:lastModifiedBy>
  <cp:revision>15</cp:revision>
  <dcterms:created xsi:type="dcterms:W3CDTF">2021-05-04T17:26:44Z</dcterms:created>
  <dcterms:modified xsi:type="dcterms:W3CDTF">2021-05-05T03:56:27Z</dcterms:modified>
</cp:coreProperties>
</file>