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A9167-ED9D-4AB1-AA21-17CAB6992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153D15-BBEB-4A11-B778-8B1CE5534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01139A-244D-4497-BBBD-42A0A28A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350729-5B57-4B07-AE6B-98DCFA4A7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35275C-40CE-40E4-9723-ED8C259D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364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7BE01-5D76-4135-A49F-0B209F17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5B4CF0-5B6C-4D4D-9D4C-82390BB20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C92D9-C027-4E9F-9A78-89F21387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BA1420-73C4-4600-9A20-AB5C7C31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C0CCD8-D4EC-47D3-AD6E-2EB12F54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976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B59122-AADB-4EAF-B59C-E3EA40853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9A6678-2506-436F-82A1-8D1EBD1F8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E9881A-7816-42D0-8463-628A8DD1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EB2F85-E0C2-4A07-894F-3B0F37D7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8C78A4-F31C-4191-89A9-7AA88996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962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0588A-ECFC-4A7F-86FC-0B72DEEF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6E5734-4D01-4BB3-98F0-DE0558ABE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8B94E6-C020-46A9-9F34-A8AB4584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248006-53CE-40B5-9887-97EE5CA6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DF3D20-EFF8-40D7-952C-3803FD53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459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CB7D6-E45A-4E6D-A5E7-5763FAA7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463ACC-7F95-45C5-A6AA-B8A2DD454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647474-EDFC-47B1-AB0F-693AACAA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EE1350-CE70-4C01-8851-CAA674E6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0F38A6-CC58-4939-ABBD-380A18D5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877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A2771-9B7D-477C-B273-DE49E470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F5D140-6A57-41A2-AB07-035012AA5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9F362B-AB32-498E-9D9B-850E723E2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78BB6B-9D73-4CE9-BF9F-75DBB70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1D5BBE-32CC-4D32-903B-A9D7A3A2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943062-E1DE-4C48-BF8B-EE139A22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079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1ED88-5784-47F7-B6CE-6194D450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649B0B-B0B1-4D90-8724-C03CE3A5E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7B025A-F685-4442-9512-21077102F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D9DD27C-E0B4-457A-8D39-E71C04284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D5EBA0-33DB-4227-936B-7F7985A45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368B9E-9E5C-4615-9941-A98EE1E0D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4DDDBE-6D51-486D-8E1C-63FEF5FB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EE4F5D-F681-4365-A40A-70EC9315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226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D0B18-5036-4856-9153-431E950F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BD34E7-D548-4AF8-A91B-A1464734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1BCE2E-2A3F-40E2-ADCB-BED5966B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77F592-C8B1-4C69-8255-91CDFB46C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26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E1B87D-2DBD-44DA-B860-F15FA9BE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6903F3-7235-4E4B-A0AE-2987F64C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31DF46-22B8-4821-AFA2-16C03C7D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400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8623A-A78A-4327-975B-5F0CFE58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8050A6-FE09-4617-8635-50A5A6D8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B086B4-B5B9-4C3F-AAEC-2C0FEBF0B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84A01E-6BCD-47D3-97FE-68788E3F7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0B1AE-3323-4D6A-8FD6-C212BD97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A4F535-4789-4B45-BC78-52CCA466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377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A3F42-DE88-4629-8879-1126686E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CD2D14-D56B-4401-BD20-5D6E8C1393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2A0615-B213-416E-B938-D9CB4A314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1AEDEB-874A-44A7-B8AF-18261C5A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66F704-A275-4D84-B3E1-3E8DFBDC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357725-40A0-4123-97B6-3460E6DA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502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9E5C24-4860-4AF3-8442-062AD954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82B2BF-72E3-43BA-8ABB-70F5ED583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BC98AD-3CEE-4260-A7C0-5A4FE9A6D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2E7EF-80A5-4C0C-A789-ED2212648627}" type="datetimeFigureOut">
              <a:rPr lang="es-CL" smtClean="0"/>
              <a:t>03-05-2021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7DBFF5-8500-4972-88DA-F672A86B0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C56460-C5BD-4294-89D9-EE5DE3A92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D11EA-AB83-4978-BBD2-5FA6FA7AD0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798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76E44-D20D-4A51-A4C5-3D099CA1F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Ritmograma 6° año básico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7F4B15-D94E-4055-BCD7-E81836AD3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008120"/>
            <a:ext cx="9144000" cy="1655762"/>
          </a:xfrm>
        </p:spPr>
        <p:txBody>
          <a:bodyPr>
            <a:normAutofit/>
          </a:bodyPr>
          <a:lstStyle/>
          <a:p>
            <a:r>
              <a:rPr lang="es-CL" sz="3200" dirty="0"/>
              <a:t>Ejemplo de Ritmograma</a:t>
            </a:r>
          </a:p>
          <a:p>
            <a:r>
              <a:rPr lang="es-CL" sz="3200" dirty="0"/>
              <a:t>“Sofía” Álvaro Soler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B6BB3D-13F3-43AD-B72F-05383FEC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657" y="400368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0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🎼 Imágenes de notas musicales 🎵">
            <a:extLst>
              <a:ext uri="{FF2B5EF4-FFF2-40B4-BE49-F238E27FC236}">
                <a16:creationId xmlns:a16="http://schemas.microsoft.com/office/drawing/2014/main" id="{D2104350-73EA-41C2-819E-888F0275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" y="2930206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🎼 Imágenes de notas musicales 🎵">
            <a:extLst>
              <a:ext uri="{FF2B5EF4-FFF2-40B4-BE49-F238E27FC236}">
                <a16:creationId xmlns:a16="http://schemas.microsoft.com/office/drawing/2014/main" id="{805C2796-3F7A-4D1D-9832-E1B3A740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00" y="2930207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039B64-0F3F-4D4D-9745-E61BCBC4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794" y="2153918"/>
            <a:ext cx="3566160" cy="3566160"/>
          </a:xfrm>
          <a:prstGeom prst="rect">
            <a:avLst/>
          </a:prstGeom>
        </p:spPr>
      </p:pic>
      <p:pic>
        <p:nvPicPr>
          <p:cNvPr id="9" name="Picture 2" descr="🎼 Imágenes de notas musicales 🎵">
            <a:extLst>
              <a:ext uri="{FF2B5EF4-FFF2-40B4-BE49-F238E27FC236}">
                <a16:creationId xmlns:a16="http://schemas.microsoft.com/office/drawing/2014/main" id="{64CBD118-0A9B-4C21-900F-1ABA8ADF9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68" y="2808286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234CA4E-477D-40E5-BF17-ADED0A74CB6C}"/>
              </a:ext>
            </a:extLst>
          </p:cNvPr>
          <p:cNvSpPr/>
          <p:nvPr/>
        </p:nvSpPr>
        <p:spPr>
          <a:xfrm>
            <a:off x="4191261" y="5628641"/>
            <a:ext cx="2921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Percusión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FE73F6-E463-4A8B-98BF-69E6E1CB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821" y="155893"/>
            <a:ext cx="1709203" cy="24145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D2CBA5-3FD0-4C36-946B-98563822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97" y="155893"/>
            <a:ext cx="1709203" cy="24145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00D1DDA-E8B6-451A-8092-6A88D3848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021" y="114731"/>
            <a:ext cx="1709203" cy="24145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5DE7E6F-D6FD-4C90-B478-3158321A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784" y="155893"/>
            <a:ext cx="1709203" cy="24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" name="WIN_20210501_21_03_00_Pro">
            <a:hlinkClick r:id="" action="ppaction://media"/>
            <a:extLst>
              <a:ext uri="{FF2B5EF4-FFF2-40B4-BE49-F238E27FC236}">
                <a16:creationId xmlns:a16="http://schemas.microsoft.com/office/drawing/2014/main" id="{F644C499-D870-4747-B8EA-8CE9CBA9D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983" y="45998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</Words>
  <Application>Microsoft Office PowerPoint</Application>
  <PresentationFormat>Panorámica</PresentationFormat>
  <Paragraphs>4</Paragraphs>
  <Slides>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Ritmograma 6° año básico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Coñuecar</dc:creator>
  <cp:lastModifiedBy>Claudia Coñuecar</cp:lastModifiedBy>
  <cp:revision>4</cp:revision>
  <dcterms:created xsi:type="dcterms:W3CDTF">2021-05-02T00:40:26Z</dcterms:created>
  <dcterms:modified xsi:type="dcterms:W3CDTF">2021-05-03T22:04:48Z</dcterms:modified>
</cp:coreProperties>
</file>