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8" r:id="rId4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6DDB6-9BAE-4215-8081-DAA9AA8BF9B1}" v="2" dt="2021-04-27T02:22:34.18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D836DDB6-9BAE-4215-8081-DAA9AA8BF9B1}"/>
    <pc:docChg chg="modSld">
      <pc:chgData name="Claudia Coñuecar" userId="40a48c7a74c5fee3" providerId="LiveId" clId="{D836DDB6-9BAE-4215-8081-DAA9AA8BF9B1}" dt="2021-04-27T02:22:49.276" v="211" actId="1076"/>
      <pc:docMkLst>
        <pc:docMk/>
      </pc:docMkLst>
      <pc:sldChg chg="addSp modSp mod">
        <pc:chgData name="Claudia Coñuecar" userId="40a48c7a74c5fee3" providerId="LiveId" clId="{D836DDB6-9BAE-4215-8081-DAA9AA8BF9B1}" dt="2021-04-27T02:22:49.276" v="211" actId="1076"/>
        <pc:sldMkLst>
          <pc:docMk/>
          <pc:sldMk cId="173668550" sldId="258"/>
        </pc:sldMkLst>
        <pc:spChg chg="mod">
          <ac:chgData name="Claudia Coñuecar" userId="40a48c7a74c5fee3" providerId="LiveId" clId="{D836DDB6-9BAE-4215-8081-DAA9AA8BF9B1}" dt="2021-04-27T02:22:49.276" v="211" actId="1076"/>
          <ac:spMkLst>
            <pc:docMk/>
            <pc:sldMk cId="173668550" sldId="258"/>
            <ac:spMk id="2" creationId="{00000000-0000-0000-0000-000000000000}"/>
          </ac:spMkLst>
        </pc:spChg>
        <pc:spChg chg="add mod">
          <ac:chgData name="Claudia Coñuecar" userId="40a48c7a74c5fee3" providerId="LiveId" clId="{D836DDB6-9BAE-4215-8081-DAA9AA8BF9B1}" dt="2021-04-27T02:22:18.100" v="205" actId="1076"/>
          <ac:spMkLst>
            <pc:docMk/>
            <pc:sldMk cId="173668550" sldId="258"/>
            <ac:spMk id="4" creationId="{4C5F5C96-B1A9-42A3-997B-EFC3D0C5827D}"/>
          </ac:spMkLst>
        </pc:spChg>
        <pc:picChg chg="add mod">
          <ac:chgData name="Claudia Coñuecar" userId="40a48c7a74c5fee3" providerId="LiveId" clId="{D836DDB6-9BAE-4215-8081-DAA9AA8BF9B1}" dt="2021-04-27T02:22:40.089" v="209" actId="14100"/>
          <ac:picMkLst>
            <pc:docMk/>
            <pc:sldMk cId="173668550" sldId="258"/>
            <ac:picMk id="5" creationId="{93288410-B68A-44C0-AE8B-043F15C6374B}"/>
          </ac:picMkLst>
        </pc:picChg>
      </pc:sldChg>
      <pc:sldChg chg="modSp mod">
        <pc:chgData name="Claudia Coñuecar" userId="40a48c7a74c5fee3" providerId="LiveId" clId="{D836DDB6-9BAE-4215-8081-DAA9AA8BF9B1}" dt="2021-04-27T02:17:57.443" v="17" actId="14100"/>
        <pc:sldMkLst>
          <pc:docMk/>
          <pc:sldMk cId="1153074785" sldId="259"/>
        </pc:sldMkLst>
        <pc:graphicFrameChg chg="modGraphic">
          <ac:chgData name="Claudia Coñuecar" userId="40a48c7a74c5fee3" providerId="LiveId" clId="{D836DDB6-9BAE-4215-8081-DAA9AA8BF9B1}" dt="2021-04-27T02:17:57.443" v="17" actId="14100"/>
          <ac:graphicFrameMkLst>
            <pc:docMk/>
            <pc:sldMk cId="1153074785" sldId="259"/>
            <ac:graphicFrameMk id="6" creationId="{A73BA316-B3FB-44FC-915D-8F42E2027AE1}"/>
          </ac:graphicFrameMkLst>
        </pc:graphicFrameChg>
      </pc:sldChg>
      <pc:sldChg chg="modSp mod">
        <pc:chgData name="Claudia Coñuecar" userId="40a48c7a74c5fee3" providerId="LiveId" clId="{D836DDB6-9BAE-4215-8081-DAA9AA8BF9B1}" dt="2021-04-27T02:21:48.252" v="177" actId="1076"/>
        <pc:sldMkLst>
          <pc:docMk/>
          <pc:sldMk cId="3508570777" sldId="268"/>
        </pc:sldMkLst>
        <pc:graphicFrameChg chg="mod modGraphic">
          <ac:chgData name="Claudia Coñuecar" userId="40a48c7a74c5fee3" providerId="LiveId" clId="{D836DDB6-9BAE-4215-8081-DAA9AA8BF9B1}" dt="2021-04-27T02:21:48.252" v="177" actId="1076"/>
          <ac:graphicFrameMkLst>
            <pc:docMk/>
            <pc:sldMk cId="3508570777" sldId="268"/>
            <ac:graphicFrameMk id="6" creationId="{A73BA316-B3FB-44FC-915D-8F42E2027AE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26/04/2021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2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C2859-6A9F-4A95-A055-2632BA1C39C9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67D1-102A-4869-B308-01963076E426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106B2-BAB9-42B6-84C7-8C1DBD98FF46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4E7C5-48D3-49E6-A2D8-AE83368C8BF2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77994-B49D-4C44-8C46-0D8AC66A74F4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29D62-DF3D-4A12-B2FF-19D66AC022B6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92C68-8513-4015-B808-8FE316E1535D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1F7D71-08B8-4AE7-8B3F-7FCAAFEDF597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3E73C-1883-4B73-9948-D58B008AD99C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08D56-6839-46C7-8BE8-D2C18D762F75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53348-C49F-43BD-AFE5-AA20F3B86BD8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DBB6757-FC6B-4167-B678-63C4280B45C1}" type="datetime1">
              <a:rPr lang="es-ES" noProof="0" smtClean="0"/>
              <a:t>26/04/2021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844824"/>
            <a:ext cx="7008574" cy="2160514"/>
          </a:xfrm>
        </p:spPr>
        <p:txBody>
          <a:bodyPr rtlCol="0"/>
          <a:lstStyle/>
          <a:p>
            <a:pPr rtl="0"/>
            <a:r>
              <a:rPr lang="es-ES" dirty="0"/>
              <a:t>Organización Notas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NM1 Música</a:t>
            </a:r>
          </a:p>
          <a:p>
            <a:pPr rtl="0"/>
            <a:r>
              <a:rPr lang="es-ES" dirty="0"/>
              <a:t>Prof. Claudia Coñuecar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5F5C96-B1A9-42A3-997B-EFC3D0C5827D}"/>
              </a:ext>
            </a:extLst>
          </p:cNvPr>
          <p:cNvSpPr txBox="1"/>
          <p:nvPr/>
        </p:nvSpPr>
        <p:spPr>
          <a:xfrm>
            <a:off x="6176137" y="685800"/>
            <a:ext cx="441499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/>
              <a:t>Colegio Cristiano Emmanuel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288410-B68A-44C0-AE8B-043F15C6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57" y="271017"/>
            <a:ext cx="1057931" cy="11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Marzo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73BA316-B3FB-44FC-915D-8F42E2027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69450"/>
              </p:ext>
            </p:extLst>
          </p:nvPr>
        </p:nvGraphicFramePr>
        <p:xfrm>
          <a:off x="1593912" y="2204864"/>
          <a:ext cx="9001000" cy="3096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101695183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4373433"/>
                    </a:ext>
                  </a:extLst>
                </a:gridCol>
                <a:gridCol w="1607195">
                  <a:extLst>
                    <a:ext uri="{9D8B030D-6E8A-4147-A177-3AD203B41FA5}">
                      <a16:colId xmlns:a16="http://schemas.microsoft.com/office/drawing/2014/main" val="3470032224"/>
                    </a:ext>
                  </a:extLst>
                </a:gridCol>
                <a:gridCol w="2065803">
                  <a:extLst>
                    <a:ext uri="{9D8B030D-6E8A-4147-A177-3AD203B41FA5}">
                      <a16:colId xmlns:a16="http://schemas.microsoft.com/office/drawing/2014/main" val="2141944359"/>
                    </a:ext>
                  </a:extLst>
                </a:gridCol>
                <a:gridCol w="1475574">
                  <a:extLst>
                    <a:ext uri="{9D8B030D-6E8A-4147-A177-3AD203B41FA5}">
                      <a16:colId xmlns:a16="http://schemas.microsoft.com/office/drawing/2014/main" val="3769286889"/>
                    </a:ext>
                  </a:extLst>
                </a:gridCol>
              </a:tblGrid>
              <a:tr h="1037099">
                <a:tc>
                  <a:txBody>
                    <a:bodyPr/>
                    <a:lstStyle/>
                    <a:p>
                      <a:r>
                        <a:rPr lang="es-CL" dirty="0"/>
                        <a:t>Tarea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Semana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 Nota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Voluntaria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Plazo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20709"/>
                  </a:ext>
                </a:extLst>
              </a:tr>
              <a:tr h="1096225">
                <a:tc>
                  <a:txBody>
                    <a:bodyPr/>
                    <a:lstStyle/>
                    <a:p>
                      <a:r>
                        <a:rPr lang="es-CL" sz="2400" dirty="0"/>
                        <a:t>Preguntas Zona Norte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2</a:t>
                      </a:r>
                    </a:p>
                    <a:p>
                      <a:pPr algn="ctr"/>
                      <a:r>
                        <a:rPr lang="es-CL" sz="2400" dirty="0"/>
                        <a:t>08-12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25/03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49070"/>
                  </a:ext>
                </a:extLst>
              </a:tr>
              <a:tr h="963020">
                <a:tc>
                  <a:txBody>
                    <a:bodyPr/>
                    <a:lstStyle/>
                    <a:p>
                      <a:r>
                        <a:rPr lang="es-CL" dirty="0"/>
                        <a:t>Charango</a:t>
                      </a:r>
                    </a:p>
                    <a:p>
                      <a:r>
                        <a:rPr lang="es-CL" dirty="0"/>
                        <a:t>Ojito de agua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  <a:p>
                      <a:pPr algn="ctr"/>
                      <a:r>
                        <a:rPr lang="es-CL" dirty="0"/>
                        <a:t>15-19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 Sí</a:t>
                      </a:r>
                    </a:p>
                    <a:p>
                      <a:pPr algn="ctr"/>
                      <a:r>
                        <a:rPr lang="es-CL" dirty="0"/>
                        <a:t>1 Punto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 /03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3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Abril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73BA316-B3FB-44FC-915D-8F42E2027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019793"/>
              </p:ext>
            </p:extLst>
          </p:nvPr>
        </p:nvGraphicFramePr>
        <p:xfrm>
          <a:off x="1695486" y="1844824"/>
          <a:ext cx="9001000" cy="4452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2025">
                  <a:extLst>
                    <a:ext uri="{9D8B030D-6E8A-4147-A177-3AD203B41FA5}">
                      <a16:colId xmlns:a16="http://schemas.microsoft.com/office/drawing/2014/main" val="1016951831"/>
                    </a:ext>
                  </a:extLst>
                </a:gridCol>
                <a:gridCol w="1623131">
                  <a:extLst>
                    <a:ext uri="{9D8B030D-6E8A-4147-A177-3AD203B41FA5}">
                      <a16:colId xmlns:a16="http://schemas.microsoft.com/office/drawing/2014/main" val="414373433"/>
                    </a:ext>
                  </a:extLst>
                </a:gridCol>
                <a:gridCol w="1844467">
                  <a:extLst>
                    <a:ext uri="{9D8B030D-6E8A-4147-A177-3AD203B41FA5}">
                      <a16:colId xmlns:a16="http://schemas.microsoft.com/office/drawing/2014/main" val="3470032224"/>
                    </a:ext>
                  </a:extLst>
                </a:gridCol>
                <a:gridCol w="2065803">
                  <a:extLst>
                    <a:ext uri="{9D8B030D-6E8A-4147-A177-3AD203B41FA5}">
                      <a16:colId xmlns:a16="http://schemas.microsoft.com/office/drawing/2014/main" val="2141944359"/>
                    </a:ext>
                  </a:extLst>
                </a:gridCol>
                <a:gridCol w="1475574">
                  <a:extLst>
                    <a:ext uri="{9D8B030D-6E8A-4147-A177-3AD203B41FA5}">
                      <a16:colId xmlns:a16="http://schemas.microsoft.com/office/drawing/2014/main" val="3769286889"/>
                    </a:ext>
                  </a:extLst>
                </a:gridCol>
              </a:tblGrid>
              <a:tr h="886265">
                <a:tc>
                  <a:txBody>
                    <a:bodyPr/>
                    <a:lstStyle/>
                    <a:p>
                      <a:r>
                        <a:rPr lang="es-CL" dirty="0"/>
                        <a:t>Tarea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Semana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 Nota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Voluntaria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Plazo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20709"/>
                  </a:ext>
                </a:extLst>
              </a:tr>
              <a:tr h="936792">
                <a:tc>
                  <a:txBody>
                    <a:bodyPr/>
                    <a:lstStyle/>
                    <a:p>
                      <a:r>
                        <a:rPr lang="es-CL" sz="2400" dirty="0"/>
                        <a:t>Décimas Canto a lo Poeta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6</a:t>
                      </a:r>
                    </a:p>
                    <a:p>
                      <a:pPr algn="ctr"/>
                      <a:r>
                        <a:rPr lang="es-CL" sz="2400" dirty="0"/>
                        <a:t>05 -09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  <a:p>
                      <a:pPr algn="ctr"/>
                      <a:r>
                        <a:rPr lang="es-CL" sz="2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15/04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49070"/>
                  </a:ext>
                </a:extLst>
              </a:tr>
              <a:tr h="520440">
                <a:tc>
                  <a:txBody>
                    <a:bodyPr/>
                    <a:lstStyle/>
                    <a:p>
                      <a:r>
                        <a:rPr lang="es-CL" dirty="0"/>
                        <a:t>Zona Central Bailes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7</a:t>
                      </a:r>
                    </a:p>
                    <a:p>
                      <a:pPr algn="ctr"/>
                      <a:r>
                        <a:rPr lang="es-CL" dirty="0"/>
                        <a:t>12-16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</a:t>
                      </a:r>
                    </a:p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21/04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35655"/>
                  </a:ext>
                </a:extLst>
              </a:tr>
              <a:tr h="520440">
                <a:tc>
                  <a:txBody>
                    <a:bodyPr/>
                    <a:lstStyle/>
                    <a:p>
                      <a:r>
                        <a:rPr lang="es-CL" dirty="0"/>
                        <a:t>Instrumento Zona Sur Mapuche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</a:t>
                      </a:r>
                    </a:p>
                    <a:p>
                      <a:pPr algn="ctr"/>
                      <a:r>
                        <a:rPr lang="es-CL" dirty="0"/>
                        <a:t>19 - 23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05 Mayo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22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7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16</TotalTime>
  <Words>83</Words>
  <Application>Microsoft Office PowerPoint</Application>
  <PresentationFormat>Personalizado</PresentationFormat>
  <Paragraphs>53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Presentación de bienvenida a la escuela</vt:lpstr>
      <vt:lpstr>Organización Notas</vt:lpstr>
      <vt:lpstr>Marzo</vt:lpstr>
      <vt:lpstr>Abril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Notas</dc:title>
  <dc:creator>Claudia Coñuecar</dc:creator>
  <cp:lastModifiedBy>Claudia Coñuecar</cp:lastModifiedBy>
  <cp:revision>2</cp:revision>
  <dcterms:created xsi:type="dcterms:W3CDTF">2021-04-27T02:06:04Z</dcterms:created>
  <dcterms:modified xsi:type="dcterms:W3CDTF">2021-04-27T02:22:52Z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