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68" r:id="rId3"/>
    <p:sldId id="269" r:id="rId4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56" userDrawn="1">
          <p15:clr>
            <a:srgbClr val="A4A3A4"/>
          </p15:clr>
        </p15:guide>
        <p15:guide id="4" pos="7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EBD8"/>
    <a:srgbClr val="8335E5"/>
    <a:srgbClr val="6B8DE1"/>
    <a:srgbClr val="6C92E1"/>
    <a:srgbClr val="6313DC"/>
    <a:srgbClr val="1E3ADA"/>
    <a:srgbClr val="030553"/>
    <a:srgbClr val="7D4BC9"/>
    <a:srgbClr val="16286E"/>
    <a:srgbClr val="652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52" autoAdjust="0"/>
  </p:normalViewPr>
  <p:slideViewPr>
    <p:cSldViewPr snapToGrid="0" showGuides="1">
      <p:cViewPr varScale="1">
        <p:scale>
          <a:sx n="67" d="100"/>
          <a:sy n="67" d="100"/>
        </p:scale>
        <p:origin x="568" y="44"/>
      </p:cViewPr>
      <p:guideLst>
        <p:guide orient="horz" pos="2064"/>
        <p:guide pos="3840"/>
        <p:guide pos="456"/>
        <p:guide pos="7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7" d="100"/>
          <a:sy n="77" d="100"/>
        </p:scale>
        <p:origin x="38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Coñuecar" userId="40a48c7a74c5fee3" providerId="LiveId" clId="{8739CE77-9BBA-4774-B16D-88669665F740}"/>
    <pc:docChg chg="modSld">
      <pc:chgData name="Claudia Coñuecar" userId="40a48c7a74c5fee3" providerId="LiveId" clId="{8739CE77-9BBA-4774-B16D-88669665F740}" dt="2021-04-28T13:38:00.472" v="7" actId="20577"/>
      <pc:docMkLst>
        <pc:docMk/>
      </pc:docMkLst>
      <pc:sldChg chg="modSp mod">
        <pc:chgData name="Claudia Coñuecar" userId="40a48c7a74c5fee3" providerId="LiveId" clId="{8739CE77-9BBA-4774-B16D-88669665F740}" dt="2021-04-28T13:38:00.472" v="7" actId="20577"/>
        <pc:sldMkLst>
          <pc:docMk/>
          <pc:sldMk cId="1153074785" sldId="268"/>
        </pc:sldMkLst>
        <pc:graphicFrameChg chg="modGraphic">
          <ac:chgData name="Claudia Coñuecar" userId="40a48c7a74c5fee3" providerId="LiveId" clId="{8739CE77-9BBA-4774-B16D-88669665F740}" dt="2021-04-28T13:38:00.472" v="7" actId="20577"/>
          <ac:graphicFrameMkLst>
            <pc:docMk/>
            <pc:sldMk cId="1153074785" sldId="268"/>
            <ac:graphicFrameMk id="6" creationId="{A73BA316-B3FB-44FC-915D-8F42E2027AE1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3A5E5A06-49CA-4CC1-87DE-FA77A677BB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AB57FBC-7FA3-4A4B-999A-96FD7DC0D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61690C-4C47-4C78-B862-66354E985A5A}" type="datetime1">
              <a:rPr lang="es-ES" smtClean="0"/>
              <a:t>28/04/2021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E13074-6DA0-4561-A86B-2939D8B458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F2B7A8E5-C1F9-40CC-A2A5-13CF7BD3F7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9DEC52A-C4AE-45FE-B7FF-C255388ED1F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7763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47B61-BF17-45FD-9803-9BB2EB150729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DF8F48A-6110-47DA-8521-A1D1FFD22FE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514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137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es-ES" smtClean="0"/>
              <a:pPr rtl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92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es-ES" smtClean="0"/>
              <a:pPr rtl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01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B9459-25CE-40A2-B345-3C37E8C43C15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699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CB996-CD22-4BBC-9BD8-D422A4A670AF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039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769469-E73C-4D84-894B-33B71544AD78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03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6A0A6F-BECE-41EA-BF07-798F4132C9EF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151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A4E8EF-BBD5-4328-B9AD-651CDE96AA78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600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BCEF7A-A401-4FF2-808B-CF842632DA4F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198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182FAF-75BA-4122-805A-A75045D55CE9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2455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72C4E0-D24B-4FEB-8047-4C0D0110F0CE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8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CECD4F-F723-4DE4-AF10-E28D68B82B2D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2137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48780-B602-44CF-86FF-34AFCE04270A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7612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F502F7-479D-448B-8DD6-F7BE5FAA2482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31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1B3EB86-27BA-4D1C-9385-C80361276849}" type="datetime1">
              <a:rPr lang="es-ES" noProof="0" smtClean="0"/>
              <a:t>28/04/2021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4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 descr="Esta imagen es una forma decorativa abstracta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4855953" y="-2833465"/>
            <a:ext cx="8948964" cy="12105059"/>
            <a:chOff x="4855953" y="-2833465"/>
            <a:chExt cx="8948964" cy="12105059"/>
          </a:xfrm>
        </p:grpSpPr>
        <p:sp>
          <p:nvSpPr>
            <p:cNvPr id="18" name="Forma libre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" name="Forma libre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" name="Forma libre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24" name="Cuadro de texto 23">
            <a:extLst>
              <a:ext uri="{FF2B5EF4-FFF2-40B4-BE49-F238E27FC236}">
                <a16:creationId xmlns:a16="http://schemas.microsoft.com/office/drawing/2014/main" id="{C1165547-DF3A-4694-9097-2BDAF2003713}"/>
              </a:ext>
            </a:extLst>
          </p:cNvPr>
          <p:cNvSpPr txBox="1"/>
          <p:nvPr/>
        </p:nvSpPr>
        <p:spPr>
          <a:xfrm>
            <a:off x="609367" y="2397904"/>
            <a:ext cx="4845708" cy="2492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ES" sz="5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Organización 8°  Notas Música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6BBBCB2E-F413-4381-8378-02FDC20EA4F6}"/>
              </a:ext>
            </a:extLst>
          </p:cNvPr>
          <p:cNvSpPr/>
          <p:nvPr/>
        </p:nvSpPr>
        <p:spPr>
          <a:xfrm>
            <a:off x="805112" y="5304025"/>
            <a:ext cx="3536195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ES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Prof. Claudia Coñuecar</a:t>
            </a:r>
          </a:p>
          <a:p>
            <a:pPr rtl="0"/>
            <a:endParaRPr lang="es-ES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es-ES" dirty="0"/>
              <a:t>Diapositiva de recursos humanos 1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02DE34F-32F6-41B7-AFBA-D054E9F19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222" y="496257"/>
            <a:ext cx="1060796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5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97352" y="852747"/>
            <a:ext cx="5797296" cy="891540"/>
          </a:xfrm>
        </p:spPr>
        <p:txBody>
          <a:bodyPr rtlCol="0"/>
          <a:lstStyle/>
          <a:p>
            <a:pPr rtl="0"/>
            <a:r>
              <a:rPr lang="es-ES" dirty="0"/>
              <a:t>Marzo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73BA316-B3FB-44FC-915D-8F42E2027A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351458"/>
              </p:ext>
            </p:extLst>
          </p:nvPr>
        </p:nvGraphicFramePr>
        <p:xfrm>
          <a:off x="1714500" y="2400299"/>
          <a:ext cx="7766400" cy="391028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57133">
                  <a:extLst>
                    <a:ext uri="{9D8B030D-6E8A-4147-A177-3AD203B41FA5}">
                      <a16:colId xmlns:a16="http://schemas.microsoft.com/office/drawing/2014/main" val="1016951831"/>
                    </a:ext>
                  </a:extLst>
                </a:gridCol>
                <a:gridCol w="1366886">
                  <a:extLst>
                    <a:ext uri="{9D8B030D-6E8A-4147-A177-3AD203B41FA5}">
                      <a16:colId xmlns:a16="http://schemas.microsoft.com/office/drawing/2014/main" val="414373433"/>
                    </a:ext>
                  </a:extLst>
                </a:gridCol>
                <a:gridCol w="1386748">
                  <a:extLst>
                    <a:ext uri="{9D8B030D-6E8A-4147-A177-3AD203B41FA5}">
                      <a16:colId xmlns:a16="http://schemas.microsoft.com/office/drawing/2014/main" val="3470032224"/>
                    </a:ext>
                  </a:extLst>
                </a:gridCol>
                <a:gridCol w="1782452">
                  <a:extLst>
                    <a:ext uri="{9D8B030D-6E8A-4147-A177-3AD203B41FA5}">
                      <a16:colId xmlns:a16="http://schemas.microsoft.com/office/drawing/2014/main" val="2141944359"/>
                    </a:ext>
                  </a:extLst>
                </a:gridCol>
                <a:gridCol w="1273181">
                  <a:extLst>
                    <a:ext uri="{9D8B030D-6E8A-4147-A177-3AD203B41FA5}">
                      <a16:colId xmlns:a16="http://schemas.microsoft.com/office/drawing/2014/main" val="3769286889"/>
                    </a:ext>
                  </a:extLst>
                </a:gridCol>
              </a:tblGrid>
              <a:tr h="746880">
                <a:tc>
                  <a:txBody>
                    <a:bodyPr/>
                    <a:lstStyle/>
                    <a:p>
                      <a:r>
                        <a:rPr lang="es-CL" sz="2000" dirty="0"/>
                        <a:t>Tarea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Semana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Con Nota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Voluntaria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Plazo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20709"/>
                  </a:ext>
                </a:extLst>
              </a:tr>
              <a:tr h="943874">
                <a:tc>
                  <a:txBody>
                    <a:bodyPr/>
                    <a:lstStyle/>
                    <a:p>
                      <a:r>
                        <a:rPr lang="es-CL" sz="2000" dirty="0"/>
                        <a:t>Sonidos Agudos Graves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1</a:t>
                      </a:r>
                    </a:p>
                    <a:p>
                      <a:pPr algn="ctr"/>
                      <a:r>
                        <a:rPr lang="es-CL" sz="2000" dirty="0"/>
                        <a:t>01-05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dirty="0"/>
                        <a:t>0,5</a:t>
                      </a:r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  <a:p>
                      <a:r>
                        <a:rPr lang="es-CL" sz="2000" dirty="0"/>
                        <a:t>12/03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449070"/>
                  </a:ext>
                </a:extLst>
              </a:tr>
              <a:tr h="9438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dirty="0"/>
                        <a:t>Ubicación </a:t>
                      </a:r>
                      <a:r>
                        <a:rPr lang="es-CL" sz="2000"/>
                        <a:t>Notas musicales 1 y 2</a:t>
                      </a:r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2</a:t>
                      </a:r>
                    </a:p>
                    <a:p>
                      <a:pPr algn="ctr"/>
                      <a:r>
                        <a:rPr lang="es-CL" sz="2000" dirty="0"/>
                        <a:t>08-12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0,5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  <a:p>
                      <a:r>
                        <a:rPr lang="es-CL" sz="2000" dirty="0"/>
                        <a:t>19 /03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500911"/>
                  </a:ext>
                </a:extLst>
              </a:tr>
              <a:tr h="12365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dirty="0"/>
                        <a:t>Notas musicales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dirty="0"/>
                        <a:t>Jeroglífico</a:t>
                      </a:r>
                    </a:p>
                    <a:p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3</a:t>
                      </a:r>
                    </a:p>
                    <a:p>
                      <a:pPr algn="ctr"/>
                      <a:r>
                        <a:rPr lang="es-CL" sz="2000" dirty="0"/>
                        <a:t>15-19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X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  <a:p>
                      <a:r>
                        <a:rPr lang="es-CL" sz="2000" dirty="0"/>
                        <a:t>28 /03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535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07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3533" y="1080707"/>
            <a:ext cx="5797296" cy="891540"/>
          </a:xfrm>
        </p:spPr>
        <p:txBody>
          <a:bodyPr rtlCol="0"/>
          <a:lstStyle/>
          <a:p>
            <a:pPr rtl="0"/>
            <a:r>
              <a:rPr lang="es-ES" dirty="0"/>
              <a:t>Abril - Mayo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73BA316-B3FB-44FC-915D-8F42E2027A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794747"/>
              </p:ext>
            </p:extLst>
          </p:nvPr>
        </p:nvGraphicFramePr>
        <p:xfrm>
          <a:off x="2552700" y="2350295"/>
          <a:ext cx="6994856" cy="341197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48042">
                  <a:extLst>
                    <a:ext uri="{9D8B030D-6E8A-4147-A177-3AD203B41FA5}">
                      <a16:colId xmlns:a16="http://schemas.microsoft.com/office/drawing/2014/main" val="1016951831"/>
                    </a:ext>
                  </a:extLst>
                </a:gridCol>
                <a:gridCol w="1261367">
                  <a:extLst>
                    <a:ext uri="{9D8B030D-6E8A-4147-A177-3AD203B41FA5}">
                      <a16:colId xmlns:a16="http://schemas.microsoft.com/office/drawing/2014/main" val="414373433"/>
                    </a:ext>
                  </a:extLst>
                </a:gridCol>
                <a:gridCol w="1433372">
                  <a:extLst>
                    <a:ext uri="{9D8B030D-6E8A-4147-A177-3AD203B41FA5}">
                      <a16:colId xmlns:a16="http://schemas.microsoft.com/office/drawing/2014/main" val="3470032224"/>
                    </a:ext>
                  </a:extLst>
                </a:gridCol>
                <a:gridCol w="1605377">
                  <a:extLst>
                    <a:ext uri="{9D8B030D-6E8A-4147-A177-3AD203B41FA5}">
                      <a16:colId xmlns:a16="http://schemas.microsoft.com/office/drawing/2014/main" val="2141944359"/>
                    </a:ext>
                  </a:extLst>
                </a:gridCol>
                <a:gridCol w="1146698">
                  <a:extLst>
                    <a:ext uri="{9D8B030D-6E8A-4147-A177-3AD203B41FA5}">
                      <a16:colId xmlns:a16="http://schemas.microsoft.com/office/drawing/2014/main" val="3769286889"/>
                    </a:ext>
                  </a:extLst>
                </a:gridCol>
              </a:tblGrid>
              <a:tr h="759879">
                <a:tc>
                  <a:txBody>
                    <a:bodyPr/>
                    <a:lstStyle/>
                    <a:p>
                      <a:r>
                        <a:rPr lang="es-CL" sz="2000" dirty="0"/>
                        <a:t>Tarea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Semana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Con Nota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Voluntaria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Plazo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20709"/>
                  </a:ext>
                </a:extLst>
              </a:tr>
              <a:tr h="1059514"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Timbre</a:t>
                      </a:r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7</a:t>
                      </a:r>
                    </a:p>
                    <a:p>
                      <a:pPr algn="ctr"/>
                      <a:r>
                        <a:rPr lang="es-CL" sz="2000" dirty="0"/>
                        <a:t>12 - 16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0,5</a:t>
                      </a:r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22 Abril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449070"/>
                  </a:ext>
                </a:extLst>
              </a:tr>
              <a:tr h="1059514">
                <a:tc>
                  <a:txBody>
                    <a:bodyPr/>
                    <a:lstStyle/>
                    <a:p>
                      <a:r>
                        <a:rPr lang="es-CL" sz="2000" dirty="0"/>
                        <a:t>Instrumentos</a:t>
                      </a:r>
                    </a:p>
                    <a:p>
                      <a:r>
                        <a:rPr lang="es-CL" sz="2000" dirty="0"/>
                        <a:t>Cuerdas Pulsadas y frotadas</a:t>
                      </a:r>
                    </a:p>
                    <a:p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8</a:t>
                      </a:r>
                    </a:p>
                    <a:p>
                      <a:pPr algn="ctr"/>
                      <a:r>
                        <a:rPr lang="es-CL" sz="2000" dirty="0"/>
                        <a:t>19-23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 </a:t>
                      </a:r>
                    </a:p>
                    <a:p>
                      <a:pPr algn="ctr"/>
                      <a:r>
                        <a:rPr lang="es-CL" sz="2000" dirty="0"/>
                        <a:t>X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dirty="0"/>
                        <a:t>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2000" dirty="0"/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06 Mayo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535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7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563_TF33668227.potx" id="{B848F757-4882-4260-9664-369339BAC206}" vid="{4D2DE6CD-11E4-4246-B83E-0A0B217F758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Recursos humanos, de 24Slides</Template>
  <TotalTime>11</TotalTime>
  <Words>81</Words>
  <Application>Microsoft Office PowerPoint</Application>
  <PresentationFormat>Panorámica</PresentationFormat>
  <Paragraphs>58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Tema de Office</vt:lpstr>
      <vt:lpstr>Diapositiva de recursos humanos 1</vt:lpstr>
      <vt:lpstr>Marzo</vt:lpstr>
      <vt:lpstr>Abril - Mayo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de recursos humanos 1</dc:title>
  <dc:creator>Claudia Coñuecar</dc:creator>
  <cp:lastModifiedBy>Claudia Coñuecar</cp:lastModifiedBy>
  <cp:revision>1</cp:revision>
  <dcterms:created xsi:type="dcterms:W3CDTF">2021-04-28T01:20:20Z</dcterms:created>
  <dcterms:modified xsi:type="dcterms:W3CDTF">2021-04-28T13:38:24Z</dcterms:modified>
</cp:coreProperties>
</file>