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268" r:id="rId3"/>
    <p:sldId id="269" r:id="rId4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56" userDrawn="1">
          <p15:clr>
            <a:srgbClr val="A4A3A4"/>
          </p15:clr>
        </p15:guide>
        <p15:guide id="4" pos="72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EBD8"/>
    <a:srgbClr val="8335E5"/>
    <a:srgbClr val="6B8DE1"/>
    <a:srgbClr val="6C92E1"/>
    <a:srgbClr val="6313DC"/>
    <a:srgbClr val="1E3ADA"/>
    <a:srgbClr val="030553"/>
    <a:srgbClr val="7D4BC9"/>
    <a:srgbClr val="16286E"/>
    <a:srgbClr val="652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52" autoAdjust="0"/>
  </p:normalViewPr>
  <p:slideViewPr>
    <p:cSldViewPr snapToGrid="0" showGuides="1">
      <p:cViewPr varScale="1">
        <p:scale>
          <a:sx n="67" d="100"/>
          <a:sy n="67" d="100"/>
        </p:scale>
        <p:origin x="568" y="44"/>
      </p:cViewPr>
      <p:guideLst>
        <p:guide orient="horz" pos="2064"/>
        <p:guide pos="3840"/>
        <p:guide pos="456"/>
        <p:guide pos="7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7" d="100"/>
          <a:sy n="77" d="100"/>
        </p:scale>
        <p:origin x="386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udia Coñuecar" userId="40a48c7a74c5fee3" providerId="LiveId" clId="{8739CE77-9BBA-4774-B16D-88669665F740}"/>
    <pc:docChg chg="modSld">
      <pc:chgData name="Claudia Coñuecar" userId="40a48c7a74c5fee3" providerId="LiveId" clId="{8739CE77-9BBA-4774-B16D-88669665F740}" dt="2021-04-28T13:38:00.472" v="7" actId="20577"/>
      <pc:docMkLst>
        <pc:docMk/>
      </pc:docMkLst>
      <pc:sldChg chg="modSp mod">
        <pc:chgData name="Claudia Coñuecar" userId="40a48c7a74c5fee3" providerId="LiveId" clId="{8739CE77-9BBA-4774-B16D-88669665F740}" dt="2021-04-28T13:38:00.472" v="7" actId="20577"/>
        <pc:sldMkLst>
          <pc:docMk/>
          <pc:sldMk cId="1153074785" sldId="268"/>
        </pc:sldMkLst>
        <pc:graphicFrameChg chg="modGraphic">
          <ac:chgData name="Claudia Coñuecar" userId="40a48c7a74c5fee3" providerId="LiveId" clId="{8739CE77-9BBA-4774-B16D-88669665F740}" dt="2021-04-28T13:38:00.472" v="7" actId="20577"/>
          <ac:graphicFrameMkLst>
            <pc:docMk/>
            <pc:sldMk cId="1153074785" sldId="268"/>
            <ac:graphicFrameMk id="6" creationId="{A73BA316-B3FB-44FC-915D-8F42E2027AE1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>
            <a:extLst>
              <a:ext uri="{FF2B5EF4-FFF2-40B4-BE49-F238E27FC236}">
                <a16:creationId xmlns:a16="http://schemas.microsoft.com/office/drawing/2014/main" id="{3A5E5A06-49CA-4CC1-87DE-FA77A677BB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AB57FBC-7FA3-4A4B-999A-96FD7DC0D48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E61690C-4C47-4C78-B862-66354E985A5A}" type="datetime1">
              <a:rPr lang="es-ES" smtClean="0"/>
              <a:t>28/04/2021</a:t>
            </a:fld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EE13074-6DA0-4561-A86B-2939D8B458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F2B7A8E5-C1F9-40CC-A2A5-13CF7BD3F7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9DEC52A-C4AE-45FE-B7FF-C255388ED1F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47763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47B61-BF17-45FD-9803-9BB2EB150729}" type="datetime1">
              <a:rPr lang="es-ES" smtClean="0"/>
              <a:pPr/>
              <a:t>28/04/2021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DF8F48A-6110-47DA-8521-A1D1FFD22FEF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451491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11377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796F01-7154-41E0-B48B-A6921757531A}" type="slidenum">
              <a:rPr lang="es-ES" smtClean="0"/>
              <a:pPr rtl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2929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796F01-7154-41E0-B48B-A6921757531A}" type="slidenum">
              <a:rPr lang="es-ES" smtClean="0"/>
              <a:pPr rtl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701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B0BBB5-FEB0-47AD-A01D-A9D346203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207C41-C17D-4E84-B9CC-CA142B94C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modificar el estilo de subtítulo del patrón</a:t>
            </a:r>
            <a:endParaRPr lang="es-ES" noProof="0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45F25D-6082-47DE-9B2C-675944DD1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9B9459-25CE-40A2-B345-3C37E8C43C15}" type="datetime1">
              <a:rPr lang="es-ES" noProof="0" smtClean="0"/>
              <a:t>28/04/2021</a:t>
            </a:fld>
            <a:endParaRPr lang="es-ES" noProof="0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24B0FF-3B25-4E5C-A0A7-4E1636362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09377007-1A01-499B-ACAD-C9F9C20B7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996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081C24-32F4-4208-B651-CDCBFCD03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>
            <a:extLst>
              <a:ext uri="{FF2B5EF4-FFF2-40B4-BE49-F238E27FC236}">
                <a16:creationId xmlns:a16="http://schemas.microsoft.com/office/drawing/2014/main" id="{48B74779-B577-461F-A409-71F6A5A11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B044BD-4FA0-432C-95D7-517D2DE8C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DCB996-CD22-4BBC-9BD8-D422A4A670AF}" type="datetime1">
              <a:rPr lang="es-ES" noProof="0" smtClean="0"/>
              <a:t>28/04/2021</a:t>
            </a:fld>
            <a:endParaRPr lang="es-ES" noProof="0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17F283-FE61-4C9A-9E39-74D429C58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69F9B807-6FE9-4E47-846B-BCB39B7AE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10398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42594DD-FFD4-4AA9-BCDA-0BA87C1463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>
            <a:extLst>
              <a:ext uri="{FF2B5EF4-FFF2-40B4-BE49-F238E27FC236}">
                <a16:creationId xmlns:a16="http://schemas.microsoft.com/office/drawing/2014/main" id="{B79C2B6E-24EB-42CE-8B4D-3178D08C7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C92C56-63F3-4246-AAEE-2FBC89E80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769469-E73C-4D84-894B-33B71544AD78}" type="datetime1">
              <a:rPr lang="es-ES" noProof="0" smtClean="0"/>
              <a:t>28/04/2021</a:t>
            </a:fld>
            <a:endParaRPr lang="es-ES" noProof="0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C10319-C816-40EC-B1D0-FD9748E41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3854E9AB-6952-407A-9F06-2EB917172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6037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ADCE2-978E-4923-B0E9-4C966B679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>
            <a:extLst>
              <a:ext uri="{FF2B5EF4-FFF2-40B4-BE49-F238E27FC236}">
                <a16:creationId xmlns:a16="http://schemas.microsoft.com/office/drawing/2014/main" id="{6CEB0BD6-F012-4C6D-BDAD-9E90ED25A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E2F9E5-192C-4E88-9147-D263893B1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6A0A6F-BECE-41EA-BF07-798F4132C9EF}" type="datetime1">
              <a:rPr lang="es-ES" noProof="0" smtClean="0"/>
              <a:t>28/04/2021</a:t>
            </a:fld>
            <a:endParaRPr lang="es-ES" noProof="0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4A7138-3EAF-4C9D-903E-55D9BC040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F8DB0B82-496D-45C3-A682-7AF9AFFB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515126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93DAD0-5F6F-47DA-A010-1C4A30C88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AC8EFA6E-A768-42A8-B2C3-F100D8260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F46640-E89E-47CE-984D-0C0ECF7CF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BA4E8EF-BBD5-4328-B9AD-651CDE96AA78}" type="datetime1">
              <a:rPr lang="es-ES" noProof="0" smtClean="0"/>
              <a:t>28/04/2021</a:t>
            </a:fld>
            <a:endParaRPr lang="es-ES" noProof="0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177A8F-F167-4C43-AEE7-450670801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EA1DA754-ED79-4909-833D-55BF9A5D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160087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9AA026-BFE6-4D2A-9ABF-C593B5666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>
            <a:extLst>
              <a:ext uri="{FF2B5EF4-FFF2-40B4-BE49-F238E27FC236}">
                <a16:creationId xmlns:a16="http://schemas.microsoft.com/office/drawing/2014/main" id="{214747E8-A36B-4B4A-B2A4-B5283152AB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contenido 3">
            <a:extLst>
              <a:ext uri="{FF2B5EF4-FFF2-40B4-BE49-F238E27FC236}">
                <a16:creationId xmlns:a16="http://schemas.microsoft.com/office/drawing/2014/main" id="{D6C6B59D-87BD-4F32-B9BC-31F9B1A5D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C49B47-0C41-4DCC-9902-126916D9C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BCEF7A-A401-4FF2-808B-CF842632DA4F}" type="datetime1">
              <a:rPr lang="es-ES" noProof="0" smtClean="0"/>
              <a:t>28/04/2021</a:t>
            </a:fld>
            <a:endParaRPr lang="es-ES" noProof="0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7CD28B7-2F2D-4E80-A107-C1F266C63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id="{835D650A-4D0F-46AE-A132-267FCD921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219876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64C6F9-F6F6-4EA1-98AA-81B84F7CC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31B8B83E-B37C-46C9-8284-D6EBA0033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posición de contenido 3">
            <a:extLst>
              <a:ext uri="{FF2B5EF4-FFF2-40B4-BE49-F238E27FC236}">
                <a16:creationId xmlns:a16="http://schemas.microsoft.com/office/drawing/2014/main" id="{19A150B8-0288-44AC-9CE7-E7BD9FB32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texto 4">
            <a:extLst>
              <a:ext uri="{FF2B5EF4-FFF2-40B4-BE49-F238E27FC236}">
                <a16:creationId xmlns:a16="http://schemas.microsoft.com/office/drawing/2014/main" id="{DCF5DCAE-6027-49B9-A818-F45FADE27B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posición de contenido 5">
            <a:extLst>
              <a:ext uri="{FF2B5EF4-FFF2-40B4-BE49-F238E27FC236}">
                <a16:creationId xmlns:a16="http://schemas.microsoft.com/office/drawing/2014/main" id="{684FAE16-DBCB-4A42-BFFC-053F2D529A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6E8C038-E6A1-499D-9E24-FA5980421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182FAF-75BA-4122-805A-A75045D55CE9}" type="datetime1">
              <a:rPr lang="es-ES" noProof="0" smtClean="0"/>
              <a:t>28/04/2021</a:t>
            </a:fld>
            <a:endParaRPr lang="es-ES" noProof="0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9F911B6-A759-487E-8CB6-CF9EF737F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A906EC0-369D-4138-8D70-148CFDEE5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824554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E02F8A-97AC-456C-B9E3-45A7D520C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340F483-F2B9-47A3-9B5C-8C264B701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F72C4E0-D24B-4FEB-8047-4C0D0110F0CE}" type="datetime1">
              <a:rPr lang="es-ES" noProof="0" smtClean="0"/>
              <a:t>28/04/2021</a:t>
            </a:fld>
            <a:endParaRPr lang="es-ES" noProof="0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5849874-9D9B-4597-B20D-33D6F58BC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5B35894C-9062-435A-9758-82ED9C6D7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6817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6A3F6AD-4D61-4238-AB7D-613625BFF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CECD4F-F723-4DE4-AF10-E28D68B82B2D}" type="datetime1">
              <a:rPr lang="es-ES" noProof="0" smtClean="0"/>
              <a:t>28/04/2021</a:t>
            </a:fld>
            <a:endParaRPr lang="es-ES" noProof="0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8AACDC9-944D-47C6-B286-82C86AD94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4EAAC43-3846-4080-B764-AB2DB308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821370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6F4779-0336-4AFA-B9A7-259EE8BEC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>
            <a:extLst>
              <a:ext uri="{FF2B5EF4-FFF2-40B4-BE49-F238E27FC236}">
                <a16:creationId xmlns:a16="http://schemas.microsoft.com/office/drawing/2014/main" id="{DB82F449-DDC3-4694-81E5-91A4B8F43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texto 3">
            <a:extLst>
              <a:ext uri="{FF2B5EF4-FFF2-40B4-BE49-F238E27FC236}">
                <a16:creationId xmlns:a16="http://schemas.microsoft.com/office/drawing/2014/main" id="{CF00A2C4-3B2E-46AC-9605-73F5B2CC1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909769-F5A5-4635-BD0C-D6049DEB9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148780-B602-44CF-86FF-34AFCE04270A}" type="datetime1">
              <a:rPr lang="es-ES" noProof="0" smtClean="0"/>
              <a:t>28/04/2021</a:t>
            </a:fld>
            <a:endParaRPr lang="es-ES" noProof="0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9252DC3-D3D7-446F-A866-D7820B7BF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id="{471CDB00-5218-4567-902B-845073BE8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77612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F661E4-9FF7-494B-A1C9-C9A1DD70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D245657-DA21-4769-84F8-88DC644508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posición de texto 3">
            <a:extLst>
              <a:ext uri="{FF2B5EF4-FFF2-40B4-BE49-F238E27FC236}">
                <a16:creationId xmlns:a16="http://schemas.microsoft.com/office/drawing/2014/main" id="{A167B310-6692-4981-9CB8-FE79A091F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7DA2C9E-A9AD-4BB9-A691-90BB84F58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F502F7-479D-448B-8DD6-F7BE5FAA2482}" type="datetime1">
              <a:rPr lang="es-ES" noProof="0" smtClean="0"/>
              <a:t>28/04/2021</a:t>
            </a:fld>
            <a:endParaRPr lang="es-ES" noProof="0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4B3D45D-C826-4846-BBFC-A0D98B7E7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id="{93516961-40DC-443E-9DB8-3A987DF49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63133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>
            <a:extLst>
              <a:ext uri="{FF2B5EF4-FFF2-40B4-BE49-F238E27FC236}">
                <a16:creationId xmlns:a16="http://schemas.microsoft.com/office/drawing/2014/main" id="{CE341CFC-63B9-4A19-A8AB-62B9E452A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115A838B-134E-40B6-A7E3-1119BB8BF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8943BB-9EAD-4CBC-9CA2-75F70C6B58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1B3EB86-27BA-4D1C-9385-C80361276849}" type="datetime1">
              <a:rPr lang="es-ES" noProof="0" smtClean="0"/>
              <a:t>28/04/2021</a:t>
            </a:fld>
            <a:endParaRPr lang="es-ES" noProof="0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04E537-5CBA-4B86-9D30-577B9F741E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66E79E72-0F12-4646-BCDF-4C9EAA89C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55437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 descr="Esta imagen es una forma decorativa abstracta. ">
            <a:extLst>
              <a:ext uri="{FF2B5EF4-FFF2-40B4-BE49-F238E27FC236}">
                <a16:creationId xmlns:a16="http://schemas.microsoft.com/office/drawing/2014/main" id="{8E504344-8563-476C-9EF9-4200B272FDC1}"/>
              </a:ext>
            </a:extLst>
          </p:cNvPr>
          <p:cNvGrpSpPr/>
          <p:nvPr/>
        </p:nvGrpSpPr>
        <p:grpSpPr>
          <a:xfrm>
            <a:off x="4855953" y="-2833465"/>
            <a:ext cx="8948964" cy="12105059"/>
            <a:chOff x="4855953" y="-2833465"/>
            <a:chExt cx="8948964" cy="12105059"/>
          </a:xfrm>
        </p:grpSpPr>
        <p:sp>
          <p:nvSpPr>
            <p:cNvPr id="18" name="Forma libre 10">
              <a:extLst>
                <a:ext uri="{FF2B5EF4-FFF2-40B4-BE49-F238E27FC236}">
                  <a16:creationId xmlns:a16="http://schemas.microsoft.com/office/drawing/2014/main" id="{73D22BE5-D5D5-4BF2-A935-5C4AB588B458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" name="Forma libre 11">
              <a:extLst>
                <a:ext uri="{FF2B5EF4-FFF2-40B4-BE49-F238E27FC236}">
                  <a16:creationId xmlns:a16="http://schemas.microsoft.com/office/drawing/2014/main" id="{C42C174B-303A-45F6-8FF1-93001A3AAFC1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" name="Forma libre 12">
              <a:extLst>
                <a:ext uri="{FF2B5EF4-FFF2-40B4-BE49-F238E27FC236}">
                  <a16:creationId xmlns:a16="http://schemas.microsoft.com/office/drawing/2014/main" id="{22AA5A4F-A0EB-453F-A699-F817D4616C6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sp>
        <p:nvSpPr>
          <p:cNvPr id="24" name="Cuadro de texto 23">
            <a:extLst>
              <a:ext uri="{FF2B5EF4-FFF2-40B4-BE49-F238E27FC236}">
                <a16:creationId xmlns:a16="http://schemas.microsoft.com/office/drawing/2014/main" id="{C1165547-DF3A-4694-9097-2BDAF2003713}"/>
              </a:ext>
            </a:extLst>
          </p:cNvPr>
          <p:cNvSpPr txBox="1"/>
          <p:nvPr/>
        </p:nvSpPr>
        <p:spPr>
          <a:xfrm>
            <a:off x="609367" y="2397904"/>
            <a:ext cx="4845708" cy="24929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s-ES" sz="5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Organización 8°  Notas Música</a:t>
            </a:r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6BBBCB2E-F413-4381-8378-02FDC20EA4F6}"/>
              </a:ext>
            </a:extLst>
          </p:cNvPr>
          <p:cNvSpPr/>
          <p:nvPr/>
        </p:nvSpPr>
        <p:spPr>
          <a:xfrm>
            <a:off x="805112" y="5304025"/>
            <a:ext cx="3536195" cy="49244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s-E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Prof. Claudia Coñuecar</a:t>
            </a:r>
          </a:p>
          <a:p>
            <a:pPr rtl="0"/>
            <a:endParaRPr lang="es-ES" sz="1600" i="1" dirty="0">
              <a:solidFill>
                <a:srgbClr val="002060"/>
              </a:solidFill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3" name="Título 2" hidden="1">
            <a:extLst>
              <a:ext uri="{FF2B5EF4-FFF2-40B4-BE49-F238E27FC236}">
                <a16:creationId xmlns:a16="http://schemas.microsoft.com/office/drawing/2014/main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es-ES" dirty="0"/>
              <a:t>Diapositiva de recursos humanos 1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02DE34F-32F6-41B7-AFBA-D054E9F194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222" y="496257"/>
            <a:ext cx="1060796" cy="1133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356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97352" y="852747"/>
            <a:ext cx="5797296" cy="891540"/>
          </a:xfrm>
        </p:spPr>
        <p:txBody>
          <a:bodyPr rtlCol="0"/>
          <a:lstStyle/>
          <a:p>
            <a:pPr rtl="0"/>
            <a:r>
              <a:rPr lang="es-ES" dirty="0"/>
              <a:t>Marzo</a:t>
            </a: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A73BA316-B3FB-44FC-915D-8F42E2027A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3351458"/>
              </p:ext>
            </p:extLst>
          </p:nvPr>
        </p:nvGraphicFramePr>
        <p:xfrm>
          <a:off x="1714500" y="2400299"/>
          <a:ext cx="7766400" cy="391028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957133">
                  <a:extLst>
                    <a:ext uri="{9D8B030D-6E8A-4147-A177-3AD203B41FA5}">
                      <a16:colId xmlns:a16="http://schemas.microsoft.com/office/drawing/2014/main" val="1016951831"/>
                    </a:ext>
                  </a:extLst>
                </a:gridCol>
                <a:gridCol w="1366886">
                  <a:extLst>
                    <a:ext uri="{9D8B030D-6E8A-4147-A177-3AD203B41FA5}">
                      <a16:colId xmlns:a16="http://schemas.microsoft.com/office/drawing/2014/main" val="414373433"/>
                    </a:ext>
                  </a:extLst>
                </a:gridCol>
                <a:gridCol w="1386748">
                  <a:extLst>
                    <a:ext uri="{9D8B030D-6E8A-4147-A177-3AD203B41FA5}">
                      <a16:colId xmlns:a16="http://schemas.microsoft.com/office/drawing/2014/main" val="3470032224"/>
                    </a:ext>
                  </a:extLst>
                </a:gridCol>
                <a:gridCol w="1782452">
                  <a:extLst>
                    <a:ext uri="{9D8B030D-6E8A-4147-A177-3AD203B41FA5}">
                      <a16:colId xmlns:a16="http://schemas.microsoft.com/office/drawing/2014/main" val="2141944359"/>
                    </a:ext>
                  </a:extLst>
                </a:gridCol>
                <a:gridCol w="1273181">
                  <a:extLst>
                    <a:ext uri="{9D8B030D-6E8A-4147-A177-3AD203B41FA5}">
                      <a16:colId xmlns:a16="http://schemas.microsoft.com/office/drawing/2014/main" val="3769286889"/>
                    </a:ext>
                  </a:extLst>
                </a:gridCol>
              </a:tblGrid>
              <a:tr h="746880">
                <a:tc>
                  <a:txBody>
                    <a:bodyPr/>
                    <a:lstStyle/>
                    <a:p>
                      <a:r>
                        <a:rPr lang="es-CL" sz="2000" dirty="0"/>
                        <a:t>Tarea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dirty="0"/>
                        <a:t>Semana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dirty="0"/>
                        <a:t>Con Nota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dirty="0"/>
                        <a:t>Voluntaria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dirty="0"/>
                        <a:t>Plazo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820709"/>
                  </a:ext>
                </a:extLst>
              </a:tr>
              <a:tr h="943874">
                <a:tc>
                  <a:txBody>
                    <a:bodyPr/>
                    <a:lstStyle/>
                    <a:p>
                      <a:r>
                        <a:rPr lang="es-CL" sz="2000" dirty="0"/>
                        <a:t>Sonidos Agudos Graves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/>
                        <a:t>1</a:t>
                      </a:r>
                    </a:p>
                    <a:p>
                      <a:pPr algn="ctr"/>
                      <a:r>
                        <a:rPr lang="es-CL" sz="2000" dirty="0"/>
                        <a:t>01-05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000" dirty="0"/>
                        <a:t>0,5</a:t>
                      </a:r>
                    </a:p>
                    <a:p>
                      <a:pPr algn="ctr"/>
                      <a:endParaRPr lang="es-CL" sz="2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sz="2000" dirty="0"/>
                    </a:p>
                    <a:p>
                      <a:r>
                        <a:rPr lang="es-CL" sz="2000" dirty="0"/>
                        <a:t>12/03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4449070"/>
                  </a:ext>
                </a:extLst>
              </a:tr>
              <a:tr h="9438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000" dirty="0"/>
                        <a:t>Ubicación </a:t>
                      </a:r>
                      <a:r>
                        <a:rPr lang="es-CL" sz="2000"/>
                        <a:t>Notas musicales 1 y 2</a:t>
                      </a:r>
                      <a:endParaRPr lang="es-CL" sz="2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/>
                        <a:t>2</a:t>
                      </a:r>
                    </a:p>
                    <a:p>
                      <a:pPr algn="ctr"/>
                      <a:r>
                        <a:rPr lang="es-CL" sz="2000" dirty="0"/>
                        <a:t>08-12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  <a:p>
                      <a:pPr algn="ctr"/>
                      <a:r>
                        <a:rPr lang="es-CL" sz="2000" dirty="0"/>
                        <a:t>0,5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sz="2000" dirty="0"/>
                    </a:p>
                    <a:p>
                      <a:r>
                        <a:rPr lang="es-CL" sz="2000" dirty="0"/>
                        <a:t>19 /03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3500911"/>
                  </a:ext>
                </a:extLst>
              </a:tr>
              <a:tr h="12365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000" dirty="0"/>
                        <a:t>Notas musicales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000" dirty="0"/>
                        <a:t>Jeroglífico</a:t>
                      </a:r>
                    </a:p>
                    <a:p>
                      <a:endParaRPr lang="es-CL" sz="2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/>
                        <a:t>3</a:t>
                      </a:r>
                    </a:p>
                    <a:p>
                      <a:pPr algn="ctr"/>
                      <a:r>
                        <a:rPr lang="es-CL" sz="2000" dirty="0"/>
                        <a:t>15-19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  <a:p>
                      <a:pPr algn="ctr"/>
                      <a:r>
                        <a:rPr lang="es-CL" sz="2000" dirty="0"/>
                        <a:t>X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sz="2000" dirty="0"/>
                    </a:p>
                    <a:p>
                      <a:r>
                        <a:rPr lang="es-CL" sz="2000" dirty="0"/>
                        <a:t>28 /03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4535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3074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73533" y="1080707"/>
            <a:ext cx="5797296" cy="891540"/>
          </a:xfrm>
        </p:spPr>
        <p:txBody>
          <a:bodyPr rtlCol="0"/>
          <a:lstStyle/>
          <a:p>
            <a:pPr rtl="0"/>
            <a:r>
              <a:rPr lang="es-ES" dirty="0"/>
              <a:t>Abril - Mayo</a:t>
            </a: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A73BA316-B3FB-44FC-915D-8F42E2027A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9794747"/>
              </p:ext>
            </p:extLst>
          </p:nvPr>
        </p:nvGraphicFramePr>
        <p:xfrm>
          <a:off x="2552700" y="2350295"/>
          <a:ext cx="6994856" cy="341197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548042">
                  <a:extLst>
                    <a:ext uri="{9D8B030D-6E8A-4147-A177-3AD203B41FA5}">
                      <a16:colId xmlns:a16="http://schemas.microsoft.com/office/drawing/2014/main" val="1016951831"/>
                    </a:ext>
                  </a:extLst>
                </a:gridCol>
                <a:gridCol w="1261367">
                  <a:extLst>
                    <a:ext uri="{9D8B030D-6E8A-4147-A177-3AD203B41FA5}">
                      <a16:colId xmlns:a16="http://schemas.microsoft.com/office/drawing/2014/main" val="414373433"/>
                    </a:ext>
                  </a:extLst>
                </a:gridCol>
                <a:gridCol w="1433372">
                  <a:extLst>
                    <a:ext uri="{9D8B030D-6E8A-4147-A177-3AD203B41FA5}">
                      <a16:colId xmlns:a16="http://schemas.microsoft.com/office/drawing/2014/main" val="3470032224"/>
                    </a:ext>
                  </a:extLst>
                </a:gridCol>
                <a:gridCol w="1605377">
                  <a:extLst>
                    <a:ext uri="{9D8B030D-6E8A-4147-A177-3AD203B41FA5}">
                      <a16:colId xmlns:a16="http://schemas.microsoft.com/office/drawing/2014/main" val="2141944359"/>
                    </a:ext>
                  </a:extLst>
                </a:gridCol>
                <a:gridCol w="1146698">
                  <a:extLst>
                    <a:ext uri="{9D8B030D-6E8A-4147-A177-3AD203B41FA5}">
                      <a16:colId xmlns:a16="http://schemas.microsoft.com/office/drawing/2014/main" val="3769286889"/>
                    </a:ext>
                  </a:extLst>
                </a:gridCol>
              </a:tblGrid>
              <a:tr h="759879">
                <a:tc>
                  <a:txBody>
                    <a:bodyPr/>
                    <a:lstStyle/>
                    <a:p>
                      <a:r>
                        <a:rPr lang="es-CL" sz="2000" dirty="0"/>
                        <a:t>Tarea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dirty="0"/>
                        <a:t>Semana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dirty="0"/>
                        <a:t>Con Nota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dirty="0"/>
                        <a:t>Voluntaria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dirty="0"/>
                        <a:t>Plazo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820709"/>
                  </a:ext>
                </a:extLst>
              </a:tr>
              <a:tr h="1059514"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  <a:p>
                      <a:pPr algn="ctr"/>
                      <a:r>
                        <a:rPr lang="es-CL" sz="2000" dirty="0"/>
                        <a:t>Timbre</a:t>
                      </a:r>
                    </a:p>
                    <a:p>
                      <a:pPr algn="ctr"/>
                      <a:endParaRPr lang="es-CL" sz="2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/>
                        <a:t>7</a:t>
                      </a:r>
                    </a:p>
                    <a:p>
                      <a:pPr algn="ctr"/>
                      <a:r>
                        <a:rPr lang="es-CL" sz="2000" dirty="0"/>
                        <a:t>12 - 16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  <a:p>
                      <a:pPr algn="ctr"/>
                      <a:endParaRPr lang="es-CL" sz="2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  <a:p>
                      <a:pPr algn="ctr"/>
                      <a:r>
                        <a:rPr lang="es-CL" sz="2000" dirty="0"/>
                        <a:t>0,5</a:t>
                      </a:r>
                    </a:p>
                    <a:p>
                      <a:pPr algn="ctr"/>
                      <a:endParaRPr lang="es-CL" sz="2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  <a:p>
                      <a:pPr algn="ctr"/>
                      <a:r>
                        <a:rPr lang="es-CL" sz="2000" dirty="0"/>
                        <a:t>22 Abril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4449070"/>
                  </a:ext>
                </a:extLst>
              </a:tr>
              <a:tr h="1059514">
                <a:tc>
                  <a:txBody>
                    <a:bodyPr/>
                    <a:lstStyle/>
                    <a:p>
                      <a:r>
                        <a:rPr lang="es-CL" sz="2000" dirty="0"/>
                        <a:t>Instrumentos</a:t>
                      </a:r>
                    </a:p>
                    <a:p>
                      <a:r>
                        <a:rPr lang="es-CL" sz="2000" dirty="0"/>
                        <a:t>Cuerdas Pulsadas y frotadas</a:t>
                      </a:r>
                    </a:p>
                    <a:p>
                      <a:endParaRPr lang="es-CL" sz="2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/>
                        <a:t>8</a:t>
                      </a:r>
                    </a:p>
                    <a:p>
                      <a:pPr algn="ctr"/>
                      <a:r>
                        <a:rPr lang="es-CL" sz="2000" dirty="0"/>
                        <a:t>19-23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dirty="0"/>
                        <a:t> </a:t>
                      </a:r>
                    </a:p>
                    <a:p>
                      <a:pPr algn="ctr"/>
                      <a:r>
                        <a:rPr lang="es-CL" sz="2000" dirty="0"/>
                        <a:t>X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2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000" dirty="0"/>
                        <a:t>___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2000" dirty="0"/>
                    </a:p>
                    <a:p>
                      <a:pPr algn="ctr"/>
                      <a:endParaRPr lang="es-CL" sz="2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  <a:p>
                      <a:pPr algn="ctr"/>
                      <a:r>
                        <a:rPr lang="es-CL" sz="2000" dirty="0"/>
                        <a:t>06 Mayo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4535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8570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740563_TF33668227.potx" id="{B848F757-4882-4260-9664-369339BAC206}" vid="{4D2DE6CD-11E4-4246-B83E-0A0B217F7583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Recursos humanos, de 24Slides</Template>
  <TotalTime>11</TotalTime>
  <Words>81</Words>
  <Application>Microsoft Office PowerPoint</Application>
  <PresentationFormat>Panorámica</PresentationFormat>
  <Paragraphs>58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Segoe UI</vt:lpstr>
      <vt:lpstr>Tema de Office</vt:lpstr>
      <vt:lpstr>Diapositiva de recursos humanos 1</vt:lpstr>
      <vt:lpstr>Marzo</vt:lpstr>
      <vt:lpstr>Abril - Mayo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de recursos humanos 1</dc:title>
  <dc:creator>Claudia Coñuecar</dc:creator>
  <cp:lastModifiedBy>Claudia Coñuecar</cp:lastModifiedBy>
  <cp:revision>1</cp:revision>
  <dcterms:created xsi:type="dcterms:W3CDTF">2021-04-28T01:20:20Z</dcterms:created>
  <dcterms:modified xsi:type="dcterms:W3CDTF">2021-04-28T13:38:24Z</dcterms:modified>
</cp:coreProperties>
</file>