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notesMasterIdLst>
    <p:notesMasterId r:id="rId6"/>
  </p:notesMasterIdLst>
  <p:sldIdLst>
    <p:sldId id="258" r:id="rId2"/>
    <p:sldId id="259" r:id="rId3"/>
    <p:sldId id="268" r:id="rId4"/>
    <p:sldId id="26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FA5AC0-0193-452A-92F6-364FD8BAA584}" v="10" dt="2021-04-27T14:49:46.8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udia Coñuecar" userId="40a48c7a74c5fee3" providerId="LiveId" clId="{B9FA5AC0-0193-452A-92F6-364FD8BAA584}"/>
    <pc:docChg chg="custSel addSld delSld modSld">
      <pc:chgData name="Claudia Coñuecar" userId="40a48c7a74c5fee3" providerId="LiveId" clId="{B9FA5AC0-0193-452A-92F6-364FD8BAA584}" dt="2021-04-27T16:56:16.495" v="259" actId="2696"/>
      <pc:docMkLst>
        <pc:docMk/>
      </pc:docMkLst>
      <pc:sldChg chg="modSp mod">
        <pc:chgData name="Claudia Coñuecar" userId="40a48c7a74c5fee3" providerId="LiveId" clId="{B9FA5AC0-0193-452A-92F6-364FD8BAA584}" dt="2021-04-27T14:24:47.951" v="18" actId="20577"/>
        <pc:sldMkLst>
          <pc:docMk/>
          <pc:sldMk cId="3508570777" sldId="268"/>
        </pc:sldMkLst>
        <pc:graphicFrameChg chg="modGraphic">
          <ac:chgData name="Claudia Coñuecar" userId="40a48c7a74c5fee3" providerId="LiveId" clId="{B9FA5AC0-0193-452A-92F6-364FD8BAA584}" dt="2021-04-27T14:24:47.951" v="18" actId="20577"/>
          <ac:graphicFrameMkLst>
            <pc:docMk/>
            <pc:sldMk cId="3508570777" sldId="268"/>
            <ac:graphicFrameMk id="6" creationId="{A73BA316-B3FB-44FC-915D-8F42E2027AE1}"/>
          </ac:graphicFrameMkLst>
        </pc:graphicFrameChg>
      </pc:sldChg>
      <pc:sldChg chg="modSp new mod">
        <pc:chgData name="Claudia Coñuecar" userId="40a48c7a74c5fee3" providerId="LiveId" clId="{B9FA5AC0-0193-452A-92F6-364FD8BAA584}" dt="2021-04-27T14:30:17.873" v="191" actId="14100"/>
        <pc:sldMkLst>
          <pc:docMk/>
          <pc:sldMk cId="1953851152" sldId="269"/>
        </pc:sldMkLst>
        <pc:spChg chg="mod">
          <ac:chgData name="Claudia Coñuecar" userId="40a48c7a74c5fee3" providerId="LiveId" clId="{B9FA5AC0-0193-452A-92F6-364FD8BAA584}" dt="2021-04-27T14:25:16.518" v="37" actId="20577"/>
          <ac:spMkLst>
            <pc:docMk/>
            <pc:sldMk cId="1953851152" sldId="269"/>
            <ac:spMk id="2" creationId="{94B345B0-067E-4D7B-A0D8-7CDFCD71081E}"/>
          </ac:spMkLst>
        </pc:spChg>
        <pc:spChg chg="mod">
          <ac:chgData name="Claudia Coñuecar" userId="40a48c7a74c5fee3" providerId="LiveId" clId="{B9FA5AC0-0193-452A-92F6-364FD8BAA584}" dt="2021-04-27T14:30:17.873" v="191" actId="14100"/>
          <ac:spMkLst>
            <pc:docMk/>
            <pc:sldMk cId="1953851152" sldId="269"/>
            <ac:spMk id="3" creationId="{3953D8F2-A6B0-4797-92EC-E2D155CAE773}"/>
          </ac:spMkLst>
        </pc:spChg>
      </pc:sldChg>
      <pc:sldChg chg="addSp delSp modSp new del mod">
        <pc:chgData name="Claudia Coñuecar" userId="40a48c7a74c5fee3" providerId="LiveId" clId="{B9FA5AC0-0193-452A-92F6-364FD8BAA584}" dt="2021-04-27T16:56:16.495" v="259" actId="2696"/>
        <pc:sldMkLst>
          <pc:docMk/>
          <pc:sldMk cId="1873532737" sldId="270"/>
        </pc:sldMkLst>
        <pc:spChg chg="del">
          <ac:chgData name="Claudia Coñuecar" userId="40a48c7a74c5fee3" providerId="LiveId" clId="{B9FA5AC0-0193-452A-92F6-364FD8BAA584}" dt="2021-04-27T14:48:58.947" v="214" actId="21"/>
          <ac:spMkLst>
            <pc:docMk/>
            <pc:sldMk cId="1873532737" sldId="270"/>
            <ac:spMk id="2" creationId="{EFFE08A8-24A8-4874-913B-A390076C1A76}"/>
          </ac:spMkLst>
        </pc:spChg>
        <pc:spChg chg="del">
          <ac:chgData name="Claudia Coñuecar" userId="40a48c7a74c5fee3" providerId="LiveId" clId="{B9FA5AC0-0193-452A-92F6-364FD8BAA584}" dt="2021-04-27T14:47:46.724" v="193"/>
          <ac:spMkLst>
            <pc:docMk/>
            <pc:sldMk cId="1873532737" sldId="270"/>
            <ac:spMk id="3" creationId="{070C32E0-C822-4144-8619-B0E1A9C3DD87}"/>
          </ac:spMkLst>
        </pc:spChg>
        <pc:spChg chg="add mod">
          <ac:chgData name="Claudia Coñuecar" userId="40a48c7a74c5fee3" providerId="LiveId" clId="{B9FA5AC0-0193-452A-92F6-364FD8BAA584}" dt="2021-04-27T14:49:04.234" v="216" actId="1076"/>
          <ac:spMkLst>
            <pc:docMk/>
            <pc:sldMk cId="1873532737" sldId="270"/>
            <ac:spMk id="4" creationId="{F67AF22A-705A-454C-8DFB-31E5CD52EF24}"/>
          </ac:spMkLst>
        </pc:spChg>
        <pc:spChg chg="add mod">
          <ac:chgData name="Claudia Coñuecar" userId="40a48c7a74c5fee3" providerId="LiveId" clId="{B9FA5AC0-0193-452A-92F6-364FD8BAA584}" dt="2021-04-27T14:50:24.457" v="258" actId="20577"/>
          <ac:spMkLst>
            <pc:docMk/>
            <pc:sldMk cId="1873532737" sldId="270"/>
            <ac:spMk id="5" creationId="{72647ED3-4C5B-4DF1-A64D-2E411D7069D1}"/>
          </ac:spMkLst>
        </pc:spChg>
        <pc:picChg chg="add mod">
          <ac:chgData name="Claudia Coñuecar" userId="40a48c7a74c5fee3" providerId="LiveId" clId="{B9FA5AC0-0193-452A-92F6-364FD8BAA584}" dt="2021-04-27T14:49:01.323" v="215" actId="1076"/>
          <ac:picMkLst>
            <pc:docMk/>
            <pc:sldMk cId="1873532737" sldId="270"/>
            <ac:picMk id="1026" creationId="{9CE3F6D3-9441-4357-B473-B380B49E15D1}"/>
          </ac:picMkLst>
        </pc:picChg>
        <pc:picChg chg="add mod">
          <ac:chgData name="Claudia Coñuecar" userId="40a48c7a74c5fee3" providerId="LiveId" clId="{B9FA5AC0-0193-452A-92F6-364FD8BAA584}" dt="2021-04-27T14:49:39.005" v="221" actId="1076"/>
          <ac:picMkLst>
            <pc:docMk/>
            <pc:sldMk cId="1873532737" sldId="270"/>
            <ac:picMk id="1028" creationId="{4A50E1D7-0B60-4381-B154-3D66551EE2FD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0BEBF7-BC33-4E12-989D-6C16EFC40B49}" type="datetimeFigureOut">
              <a:rPr lang="es-CL" smtClean="0"/>
              <a:t>27-04-2021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FFD56E-D534-46D6-989E-2A2AB5DF24E3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116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FBBF81A0-ADA6-4623-BE4F-40CFB8BBCB3D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590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B8796F01-7154-41E0-B48B-A6921757531A}" type="slidenum">
              <a:rPr lang="es-ES" smtClean="0"/>
              <a:pPr rtl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029297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B8796F01-7154-41E0-B48B-A6921757531A}" type="slidenum">
              <a:rPr lang="es-ES" smtClean="0"/>
              <a:pPr rtl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701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4/27/2021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4/27/2021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4/27/2021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4/27/2021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4/27/2021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4/27/2021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4/27/2021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4/27/2021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4/27/2021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4/27/2021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4/27/2021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75859" y="2121049"/>
            <a:ext cx="7008574" cy="2160514"/>
          </a:xfrm>
        </p:spPr>
        <p:txBody>
          <a:bodyPr rtlCol="0"/>
          <a:lstStyle/>
          <a:p>
            <a:pPr rtl="0"/>
            <a:r>
              <a:rPr lang="es-ES" dirty="0"/>
              <a:t>Organización Notas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479340" y="4543044"/>
            <a:ext cx="6801612" cy="1239894"/>
          </a:xfrm>
        </p:spPr>
        <p:txBody>
          <a:bodyPr rtlCol="0"/>
          <a:lstStyle/>
          <a:p>
            <a:pPr rtl="0"/>
            <a:r>
              <a:rPr lang="es-ES" dirty="0"/>
              <a:t>6° Música</a:t>
            </a:r>
          </a:p>
          <a:p>
            <a:pPr rtl="0"/>
            <a:r>
              <a:rPr lang="es-ES" dirty="0"/>
              <a:t>Prof. Claudia Coñuecar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4C5F5C96-B1A9-42A3-997B-EFC3D0C5827D}"/>
              </a:ext>
            </a:extLst>
          </p:cNvPr>
          <p:cNvSpPr txBox="1"/>
          <p:nvPr/>
        </p:nvSpPr>
        <p:spPr>
          <a:xfrm>
            <a:off x="6177726" y="685800"/>
            <a:ext cx="2862643" cy="3554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5000"/>
              </a:lnSpc>
            </a:pPr>
            <a:r>
              <a:rPr lang="es-CL" dirty="0"/>
              <a:t>Colegio Cristiano Emmanuel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3288410-B68A-44C0-AE8B-043F15C637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6346" y="271017"/>
            <a:ext cx="1057931" cy="1131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668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16861" y="659892"/>
            <a:ext cx="7729728" cy="1188720"/>
          </a:xfrm>
        </p:spPr>
        <p:txBody>
          <a:bodyPr rtlCol="0"/>
          <a:lstStyle/>
          <a:p>
            <a:pPr rtl="0"/>
            <a:r>
              <a:rPr lang="es-ES" dirty="0"/>
              <a:t>Marzo</a:t>
            </a:r>
          </a:p>
        </p:txBody>
      </p:sp>
      <p:graphicFrame>
        <p:nvGraphicFramePr>
          <p:cNvPr id="6" name="Tabla 6">
            <a:extLst>
              <a:ext uri="{FF2B5EF4-FFF2-40B4-BE49-F238E27FC236}">
                <a16:creationId xmlns:a16="http://schemas.microsoft.com/office/drawing/2014/main" id="{A73BA316-B3FB-44FC-915D-8F42E2027A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30066382"/>
              </p:ext>
            </p:extLst>
          </p:nvPr>
        </p:nvGraphicFramePr>
        <p:xfrm>
          <a:off x="1595500" y="2204864"/>
          <a:ext cx="9001000" cy="3188839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268252">
                  <a:extLst>
                    <a:ext uri="{9D8B030D-6E8A-4147-A177-3AD203B41FA5}">
                      <a16:colId xmlns:a16="http://schemas.microsoft.com/office/drawing/2014/main" val="1016951831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414373433"/>
                    </a:ext>
                  </a:extLst>
                </a:gridCol>
                <a:gridCol w="1607195">
                  <a:extLst>
                    <a:ext uri="{9D8B030D-6E8A-4147-A177-3AD203B41FA5}">
                      <a16:colId xmlns:a16="http://schemas.microsoft.com/office/drawing/2014/main" val="3470032224"/>
                    </a:ext>
                  </a:extLst>
                </a:gridCol>
                <a:gridCol w="2065803">
                  <a:extLst>
                    <a:ext uri="{9D8B030D-6E8A-4147-A177-3AD203B41FA5}">
                      <a16:colId xmlns:a16="http://schemas.microsoft.com/office/drawing/2014/main" val="2141944359"/>
                    </a:ext>
                  </a:extLst>
                </a:gridCol>
                <a:gridCol w="1475574">
                  <a:extLst>
                    <a:ext uri="{9D8B030D-6E8A-4147-A177-3AD203B41FA5}">
                      <a16:colId xmlns:a16="http://schemas.microsoft.com/office/drawing/2014/main" val="3769286889"/>
                    </a:ext>
                  </a:extLst>
                </a:gridCol>
              </a:tblGrid>
              <a:tr h="1037099">
                <a:tc>
                  <a:txBody>
                    <a:bodyPr/>
                    <a:lstStyle/>
                    <a:p>
                      <a:r>
                        <a:rPr lang="es-CL" dirty="0"/>
                        <a:t>Tarea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Semana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Con Nota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Voluntaria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Plazo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820709"/>
                  </a:ext>
                </a:extLst>
              </a:tr>
              <a:tr h="1096225">
                <a:tc>
                  <a:txBody>
                    <a:bodyPr/>
                    <a:lstStyle/>
                    <a:p>
                      <a:r>
                        <a:rPr lang="es-CL" sz="2400" dirty="0"/>
                        <a:t>Sonido Largo/corto</a:t>
                      </a:r>
                    </a:p>
                    <a:p>
                      <a:r>
                        <a:rPr lang="es-CL" sz="2400" dirty="0"/>
                        <a:t>Suma figuras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/>
                        <a:t>2</a:t>
                      </a:r>
                    </a:p>
                    <a:p>
                      <a:pPr algn="ctr"/>
                      <a:r>
                        <a:rPr lang="es-CL" sz="2400" dirty="0"/>
                        <a:t>08-12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L" sz="2400" dirty="0"/>
                    </a:p>
                    <a:p>
                      <a:pPr algn="ctr"/>
                      <a:r>
                        <a:rPr lang="es-CL" sz="2400" dirty="0"/>
                        <a:t>0,5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L" sz="2400" dirty="0"/>
                    </a:p>
                    <a:p>
                      <a:pPr algn="ctr"/>
                      <a:r>
                        <a:rPr lang="es-CL" sz="2400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25/03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4449070"/>
                  </a:ext>
                </a:extLst>
              </a:tr>
              <a:tr h="963020">
                <a:tc>
                  <a:txBody>
                    <a:bodyPr/>
                    <a:lstStyle/>
                    <a:p>
                      <a:r>
                        <a:rPr lang="es-CL" sz="2400" dirty="0"/>
                        <a:t>Tempo Musical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/>
                        <a:t>3</a:t>
                      </a:r>
                    </a:p>
                    <a:p>
                      <a:pPr algn="ctr"/>
                      <a:r>
                        <a:rPr lang="es-CL" sz="2400" dirty="0"/>
                        <a:t>15-19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L" sz="2400" dirty="0"/>
                    </a:p>
                    <a:p>
                      <a:pPr algn="ctr"/>
                      <a:r>
                        <a:rPr lang="es-CL" sz="2400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/>
                        <a:t>___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L" sz="2400" dirty="0"/>
                        <a:t>28 /03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45356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3074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32710" y="297942"/>
            <a:ext cx="7729728" cy="1188720"/>
          </a:xfrm>
        </p:spPr>
        <p:txBody>
          <a:bodyPr rtlCol="0"/>
          <a:lstStyle/>
          <a:p>
            <a:pPr rtl="0"/>
            <a:r>
              <a:rPr lang="es-ES" dirty="0"/>
              <a:t>Abril - mayo</a:t>
            </a:r>
          </a:p>
        </p:txBody>
      </p:sp>
      <p:graphicFrame>
        <p:nvGraphicFramePr>
          <p:cNvPr id="6" name="Tabla 6">
            <a:extLst>
              <a:ext uri="{FF2B5EF4-FFF2-40B4-BE49-F238E27FC236}">
                <a16:creationId xmlns:a16="http://schemas.microsoft.com/office/drawing/2014/main" id="{A73BA316-B3FB-44FC-915D-8F42E2027AE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6591430"/>
              </p:ext>
            </p:extLst>
          </p:nvPr>
        </p:nvGraphicFramePr>
        <p:xfrm>
          <a:off x="1371600" y="1990725"/>
          <a:ext cx="9326473" cy="4131135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064056">
                  <a:extLst>
                    <a:ext uri="{9D8B030D-6E8A-4147-A177-3AD203B41FA5}">
                      <a16:colId xmlns:a16="http://schemas.microsoft.com/office/drawing/2014/main" val="1016951831"/>
                    </a:ext>
                  </a:extLst>
                </a:gridCol>
                <a:gridCol w="1681823">
                  <a:extLst>
                    <a:ext uri="{9D8B030D-6E8A-4147-A177-3AD203B41FA5}">
                      <a16:colId xmlns:a16="http://schemas.microsoft.com/office/drawing/2014/main" val="414373433"/>
                    </a:ext>
                  </a:extLst>
                </a:gridCol>
                <a:gridCol w="1911162">
                  <a:extLst>
                    <a:ext uri="{9D8B030D-6E8A-4147-A177-3AD203B41FA5}">
                      <a16:colId xmlns:a16="http://schemas.microsoft.com/office/drawing/2014/main" val="3470032224"/>
                    </a:ext>
                  </a:extLst>
                </a:gridCol>
                <a:gridCol w="2140502">
                  <a:extLst>
                    <a:ext uri="{9D8B030D-6E8A-4147-A177-3AD203B41FA5}">
                      <a16:colId xmlns:a16="http://schemas.microsoft.com/office/drawing/2014/main" val="2141944359"/>
                    </a:ext>
                  </a:extLst>
                </a:gridCol>
                <a:gridCol w="1528930">
                  <a:extLst>
                    <a:ext uri="{9D8B030D-6E8A-4147-A177-3AD203B41FA5}">
                      <a16:colId xmlns:a16="http://schemas.microsoft.com/office/drawing/2014/main" val="3769286889"/>
                    </a:ext>
                  </a:extLst>
                </a:gridCol>
              </a:tblGrid>
              <a:tr h="852545">
                <a:tc>
                  <a:txBody>
                    <a:bodyPr/>
                    <a:lstStyle/>
                    <a:p>
                      <a:r>
                        <a:rPr lang="es-CL" dirty="0"/>
                        <a:t>Tarea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Semana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Con Nota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Voluntaria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L" dirty="0"/>
                        <a:t>Plazo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820709"/>
                  </a:ext>
                </a:extLst>
              </a:tr>
              <a:tr h="901150">
                <a:tc>
                  <a:txBody>
                    <a:bodyPr/>
                    <a:lstStyle/>
                    <a:p>
                      <a:r>
                        <a:rPr lang="es-CL" sz="2400" dirty="0"/>
                        <a:t>Ritmograma</a:t>
                      </a:r>
                    </a:p>
                    <a:p>
                      <a:r>
                        <a:rPr lang="es-CL" sz="2400" dirty="0"/>
                        <a:t>1° parte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/>
                        <a:t>9</a:t>
                      </a:r>
                    </a:p>
                    <a:p>
                      <a:pPr algn="ctr"/>
                      <a:r>
                        <a:rPr lang="es-CL" sz="2400" dirty="0"/>
                        <a:t>26 - 30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L" sz="2400" dirty="0"/>
                    </a:p>
                    <a:p>
                      <a:pPr algn="ctr"/>
                      <a:r>
                        <a:rPr lang="es-CL" sz="2400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/>
                        <a:t>___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L" sz="2400" dirty="0"/>
                    </a:p>
                    <a:p>
                      <a:pPr algn="ctr"/>
                      <a:r>
                        <a:rPr lang="es-CL" sz="2400" dirty="0"/>
                        <a:t>07 Mayo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14449070"/>
                  </a:ext>
                </a:extLst>
              </a:tr>
              <a:tr h="791649">
                <a:tc>
                  <a:txBody>
                    <a:bodyPr/>
                    <a:lstStyle/>
                    <a:p>
                      <a:r>
                        <a:rPr lang="es-CL" sz="2400" dirty="0"/>
                        <a:t>Ritmograma</a:t>
                      </a:r>
                    </a:p>
                    <a:p>
                      <a:r>
                        <a:rPr lang="es-CL" sz="2400" dirty="0"/>
                        <a:t>2° parte</a:t>
                      </a:r>
                    </a:p>
                    <a:p>
                      <a:endParaRPr lang="es-CL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/>
                        <a:t>10</a:t>
                      </a:r>
                    </a:p>
                    <a:p>
                      <a:pPr algn="ctr"/>
                      <a:r>
                        <a:rPr lang="es-CL" sz="2400" dirty="0"/>
                        <a:t>03 - 07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s-CL" sz="2400" dirty="0"/>
                        <a:t> </a:t>
                      </a:r>
                    </a:p>
                    <a:p>
                      <a:pPr algn="ctr"/>
                      <a:r>
                        <a:rPr lang="es-CL" sz="2400" dirty="0"/>
                        <a:t>X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400" dirty="0"/>
                        <a:t>___</a:t>
                      </a:r>
                    </a:p>
                    <a:p>
                      <a:pPr algn="ctr"/>
                      <a:endParaRPr lang="es-CL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s-CL" sz="2400" dirty="0"/>
                    </a:p>
                    <a:p>
                      <a:pPr algn="ctr"/>
                      <a:r>
                        <a:rPr lang="es-CL" sz="2400" dirty="0"/>
                        <a:t>14 Mayo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4535655"/>
                  </a:ext>
                </a:extLst>
              </a:tr>
              <a:tr h="1143493">
                <a:tc>
                  <a:txBody>
                    <a:bodyPr/>
                    <a:lstStyle/>
                    <a:p>
                      <a:r>
                        <a:rPr lang="es-CL" sz="2400" dirty="0"/>
                        <a:t>Ritmograma</a:t>
                      </a:r>
                    </a:p>
                    <a:p>
                      <a:r>
                        <a:rPr lang="es-CL" sz="2400" dirty="0"/>
                        <a:t>3° parte</a:t>
                      </a:r>
                    </a:p>
                    <a:p>
                      <a:endParaRPr lang="es-CL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/>
                        <a:t>8</a:t>
                      </a:r>
                    </a:p>
                    <a:p>
                      <a:pPr algn="ctr"/>
                      <a:r>
                        <a:rPr lang="es-CL" sz="2400" dirty="0"/>
                        <a:t>19 - 23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/>
                        <a:t>____</a:t>
                      </a:r>
                    </a:p>
                    <a:p>
                      <a:pPr algn="ctr"/>
                      <a:endParaRPr lang="es-CL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L" sz="2400" dirty="0"/>
                        <a:t>2 Puntos</a:t>
                      </a:r>
                    </a:p>
                    <a:p>
                      <a:pPr algn="ctr"/>
                      <a:endParaRPr lang="es-CL" sz="2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CL" sz="2400" dirty="0"/>
                        <a:t>28 Mayo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84227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8570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4B345B0-067E-4D7B-A0D8-7CDFCD7108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Tareas voluntarias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953D8F2-A6B0-4797-92EC-E2D155CAE7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1625" y="2819400"/>
            <a:ext cx="8389239" cy="3343275"/>
          </a:xfrm>
        </p:spPr>
        <p:txBody>
          <a:bodyPr>
            <a:normAutofit/>
          </a:bodyPr>
          <a:lstStyle/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s-CL" sz="2000" i="0" u="none" strike="noStrike" kern="1200" dirty="0">
                <a:solidFill>
                  <a:srgbClr val="000000"/>
                </a:solidFill>
                <a:effectLst/>
                <a:latin typeface="Gill Sans MT" panose="020B0502020104020203" pitchFamily="34" charset="0"/>
              </a:rPr>
              <a:t>Sonido Largo/corto Suma figuras</a:t>
            </a: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s-CL" sz="2000" dirty="0">
                <a:solidFill>
                  <a:srgbClr val="000000"/>
                </a:solidFill>
                <a:latin typeface="Gill Sans MT" panose="020B0502020104020203" pitchFamily="34" charset="0"/>
              </a:rPr>
              <a:t>Semana 2 08 – 12 Marzo </a:t>
            </a: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s-CL" sz="2000" i="0" u="none" strike="noStrike" dirty="0">
                <a:solidFill>
                  <a:srgbClr val="000000"/>
                </a:solidFill>
                <a:effectLst/>
                <a:latin typeface="Gill Sans MT" panose="020B0502020104020203" pitchFamily="34" charset="0"/>
              </a:rPr>
              <a:t>0,5 Décimas</a:t>
            </a: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s-CL" sz="2000" dirty="0">
                <a:solidFill>
                  <a:srgbClr val="000000"/>
                </a:solidFill>
                <a:latin typeface="Gill Sans MT" panose="020B0502020104020203" pitchFamily="34" charset="0"/>
              </a:rPr>
              <a:t>Plazo de Entrega: 25 Marzo</a:t>
            </a: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es-CL" sz="2000" i="0" u="none" strike="noStrike" dirty="0">
              <a:solidFill>
                <a:srgbClr val="000000"/>
              </a:solidFill>
              <a:effectLst/>
              <a:latin typeface="Gill Sans MT" panose="020B0502020104020203" pitchFamily="34" charset="0"/>
            </a:endParaRP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s-CL" sz="2000" i="0" u="none" strike="noStrike" kern="1200" dirty="0">
                <a:solidFill>
                  <a:srgbClr val="000000"/>
                </a:solidFill>
                <a:effectLst/>
                <a:latin typeface="Gill Sans MT" panose="020B0502020104020203" pitchFamily="34" charset="0"/>
              </a:rPr>
              <a:t>Ritmograma 3° parte</a:t>
            </a: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s-CL" sz="2000" dirty="0">
                <a:solidFill>
                  <a:srgbClr val="000000"/>
                </a:solidFill>
                <a:latin typeface="Gill Sans MT" panose="020B0502020104020203" pitchFamily="34" charset="0"/>
              </a:rPr>
              <a:t>Semana 8 19-23 Abril</a:t>
            </a: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s-CL" sz="2000" b="0" i="0" u="none" strike="noStrike" dirty="0">
                <a:effectLst/>
                <a:latin typeface="+mj-lt"/>
              </a:rPr>
              <a:t>2 Puntos</a:t>
            </a: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r>
              <a:rPr lang="es-CL" sz="2000" b="0" i="0" u="none" strike="noStrike" dirty="0">
                <a:effectLst/>
                <a:latin typeface="+mj-lt"/>
              </a:rPr>
              <a:t>Plazo de entrega final: 28 de Mayo</a:t>
            </a:r>
          </a:p>
          <a:p>
            <a:pPr marL="0" algn="l" rtl="0" eaLnBrk="1" fontAlgn="t" latinLnBrk="0" hangingPunct="1">
              <a:spcBef>
                <a:spcPts val="0"/>
              </a:spcBef>
              <a:spcAft>
                <a:spcPts val="0"/>
              </a:spcAft>
            </a:pPr>
            <a:endParaRPr lang="es-CL" sz="1800" b="0" i="0" u="none" strike="noStrike" dirty="0">
              <a:effectLst/>
              <a:latin typeface="+mj-lt"/>
            </a:endParaRPr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53851152"/>
      </p:ext>
    </p:extLst>
  </p:cSld>
  <p:clrMapOvr>
    <a:masterClrMapping/>
  </p:clrMapOvr>
</p:sld>
</file>

<file path=ppt/theme/theme1.xml><?xml version="1.0" encoding="utf-8"?>
<a:theme xmlns:a="http://schemas.openxmlformats.org/drawingml/2006/main" name="Paquete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TM10001115[[fn=Paquete]]</Template>
  <TotalTime>163</TotalTime>
  <Words>129</Words>
  <Application>Microsoft Office PowerPoint</Application>
  <PresentationFormat>Panorámica</PresentationFormat>
  <Paragraphs>71</Paragraphs>
  <Slides>4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Gill Sans MT</vt:lpstr>
      <vt:lpstr>Paquete</vt:lpstr>
      <vt:lpstr>Organización Notas</vt:lpstr>
      <vt:lpstr>Marzo</vt:lpstr>
      <vt:lpstr>Abril - mayo</vt:lpstr>
      <vt:lpstr>Tareas voluntarias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Organización Notas</dc:title>
  <dc:creator>Claudia Coñuecar</dc:creator>
  <cp:lastModifiedBy>Claudia Coñuecar</cp:lastModifiedBy>
  <cp:revision>2</cp:revision>
  <dcterms:created xsi:type="dcterms:W3CDTF">2021-04-27T14:12:50Z</dcterms:created>
  <dcterms:modified xsi:type="dcterms:W3CDTF">2021-04-27T16:56:42Z</dcterms:modified>
</cp:coreProperties>
</file>