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8"/>
  </p:notesMasterIdLst>
  <p:handoutMasterIdLst>
    <p:handoutMasterId r:id="rId9"/>
  </p:handoutMasterIdLst>
  <p:sldIdLst>
    <p:sldId id="256" r:id="rId5"/>
    <p:sldId id="266" r:id="rId6"/>
    <p:sldId id="268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9B739-5101-4477-978B-C60C1437F3D3}" v="1" dt="2021-04-29T23:05:51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1499B739-5101-4477-978B-C60C1437F3D3}"/>
    <pc:docChg chg="undo custSel delSld modSld">
      <pc:chgData name="Claudia Coñuecar" userId="40a48c7a74c5fee3" providerId="LiveId" clId="{1499B739-5101-4477-978B-C60C1437F3D3}" dt="2021-04-30T14:35:56.990" v="105" actId="20577"/>
      <pc:docMkLst>
        <pc:docMk/>
      </pc:docMkLst>
      <pc:sldChg chg="del">
        <pc:chgData name="Claudia Coñuecar" userId="40a48c7a74c5fee3" providerId="LiveId" clId="{1499B739-5101-4477-978B-C60C1437F3D3}" dt="2021-04-29T22:35:15.880" v="0" actId="2696"/>
        <pc:sldMkLst>
          <pc:docMk/>
          <pc:sldMk cId="4267277494" sldId="259"/>
        </pc:sldMkLst>
      </pc:sldChg>
      <pc:sldChg chg="del">
        <pc:chgData name="Claudia Coñuecar" userId="40a48c7a74c5fee3" providerId="LiveId" clId="{1499B739-5101-4477-978B-C60C1437F3D3}" dt="2021-04-29T22:35:15.880" v="0" actId="2696"/>
        <pc:sldMkLst>
          <pc:docMk/>
          <pc:sldMk cId="1615059694" sldId="261"/>
        </pc:sldMkLst>
      </pc:sldChg>
      <pc:sldChg chg="del">
        <pc:chgData name="Claudia Coñuecar" userId="40a48c7a74c5fee3" providerId="LiveId" clId="{1499B739-5101-4477-978B-C60C1437F3D3}" dt="2021-04-29T22:35:15.880" v="0" actId="2696"/>
        <pc:sldMkLst>
          <pc:docMk/>
          <pc:sldMk cId="2026498351" sldId="262"/>
        </pc:sldMkLst>
      </pc:sldChg>
      <pc:sldChg chg="del">
        <pc:chgData name="Claudia Coñuecar" userId="40a48c7a74c5fee3" providerId="LiveId" clId="{1499B739-5101-4477-978B-C60C1437F3D3}" dt="2021-04-29T22:35:15.880" v="0" actId="2696"/>
        <pc:sldMkLst>
          <pc:docMk/>
          <pc:sldMk cId="2143445900" sldId="265"/>
        </pc:sldMkLst>
      </pc:sldChg>
      <pc:sldChg chg="modSp mod">
        <pc:chgData name="Claudia Coñuecar" userId="40a48c7a74c5fee3" providerId="LiveId" clId="{1499B739-5101-4477-978B-C60C1437F3D3}" dt="2021-04-30T14:35:56.990" v="105" actId="20577"/>
        <pc:sldMkLst>
          <pc:docMk/>
          <pc:sldMk cId="1153074785" sldId="266"/>
        </pc:sldMkLst>
        <pc:graphicFrameChg chg="modGraphic">
          <ac:chgData name="Claudia Coñuecar" userId="40a48c7a74c5fee3" providerId="LiveId" clId="{1499B739-5101-4477-978B-C60C1437F3D3}" dt="2021-04-30T14:35:56.990" v="105" actId="20577"/>
          <ac:graphicFrameMkLst>
            <pc:docMk/>
            <pc:sldMk cId="1153074785" sldId="266"/>
            <ac:graphicFrameMk id="6" creationId="{A73BA316-B3FB-44FC-915D-8F42E2027AE1}"/>
          </ac:graphicFrameMkLst>
        </pc:graphicFrameChg>
      </pc:sldChg>
      <pc:sldChg chg="modSp mod">
        <pc:chgData name="Claudia Coñuecar" userId="40a48c7a74c5fee3" providerId="LiveId" clId="{1499B739-5101-4477-978B-C60C1437F3D3}" dt="2021-04-29T23:08:23.209" v="102" actId="255"/>
        <pc:sldMkLst>
          <pc:docMk/>
          <pc:sldMk cId="3508570777" sldId="268"/>
        </pc:sldMkLst>
        <pc:graphicFrameChg chg="mod modGraphic">
          <ac:chgData name="Claudia Coñuecar" userId="40a48c7a74c5fee3" providerId="LiveId" clId="{1499B739-5101-4477-978B-C60C1437F3D3}" dt="2021-04-29T23:08:23.209" v="102" actId="255"/>
          <ac:graphicFrameMkLst>
            <pc:docMk/>
            <pc:sldMk cId="3508570777" sldId="268"/>
            <ac:graphicFrameMk id="6" creationId="{A73BA316-B3FB-44FC-915D-8F42E2027AE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D4D801-B481-4178-BC43-0790B825A85D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193A54-289A-434A-A900-6BC084E5CAB8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BA3186-490C-4963-9CE5-58096C2F0BE5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s-ES" noProof="1" dirty="0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2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1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1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B089A89C-7D37-4847-A1F7-C5DD4EE1A761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5" name="Conector recto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1"/>
              <a:t>Haga clic en el icono para agregar una imagen</a:t>
            </a:r>
            <a:endParaRPr lang="es" noProof="1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26830-1C6A-4EF7-87E2-1A5C19D87883}" type="datetime1">
              <a:rPr lang="es-ES" smtClean="0"/>
              <a:t>30/04/2021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3F5402-52C3-463D-B795-FAE8360E74D9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A69DC9-BD16-4FF4-882D-E0AC9FE831AE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14" name="Cuadro de texto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1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9EF94-E659-4726-AF9D-EDC0C6A76B0A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7D4266-7870-46AB-91B2-F3B53B179703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12" name="Cuadro de texto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1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AAD41-B5BA-4F1C-987C-9945F342C051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079BA-8095-4B2B-AEC5-BAE7350123B5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A9BE8-8A14-4FB8-91EA-92384DB6BB19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4" name="Conector recto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14734-2631-4CE7-9F7A-C1C9C59C39FD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55D6F-2405-4161-9F0A-B3080B7151CF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6" name="Conector recto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C56DB-CE73-465E-BFE6-EA8C14A94809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149AA5-D2C2-40FB-8A22-CA1E264E5318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8" name="Conector recto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A3658E-9B27-4E81-88DC-AAB16F201327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3ACFE4-4211-454E-B872-3E0D39F279DD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BC7A5-DFEC-4689-BE5C-D976280E6E56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6" name="Conector recto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7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1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6BCB45-7578-494C-94A8-13B8E3DC6C13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26A9CE7-CB50-4E71-8942-DD9C7CE68A7A}" type="datetime1">
              <a:rPr lang="es-ES" noProof="1" dirty="0" smtClean="0"/>
              <a:t>30/04/2021</a:t>
            </a:fld>
            <a:endParaRPr lang="es-ES" noProof="1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ya rocosa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orma libre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Anillo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nillo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Anillo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nillo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es-ES" sz="3200" dirty="0"/>
              <a:t>Organización Notas</a:t>
            </a:r>
            <a:endParaRPr lang="es-ES" sz="3200" noProof="1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es-ES" noProof="1"/>
              <a:t>NM2 Música</a:t>
            </a:r>
          </a:p>
          <a:p>
            <a:pPr rtl="0"/>
            <a:r>
              <a:rPr lang="es-ES" noProof="1"/>
              <a:t>Prof. Claudia Coñuecar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Palmera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áfico 16" descr="Pelota de playa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áfico 19" descr="Cubo y pala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1A9A2D-043F-429B-83E4-FE6D8AD590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7063" y="1871131"/>
            <a:ext cx="105469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Marzo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73BA316-B3FB-44FC-915D-8F42E2027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85637"/>
              </p:ext>
            </p:extLst>
          </p:nvPr>
        </p:nvGraphicFramePr>
        <p:xfrm>
          <a:off x="1376425" y="2042939"/>
          <a:ext cx="9001000" cy="4059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101695183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4373433"/>
                    </a:ext>
                  </a:extLst>
                </a:gridCol>
                <a:gridCol w="1607195">
                  <a:extLst>
                    <a:ext uri="{9D8B030D-6E8A-4147-A177-3AD203B41FA5}">
                      <a16:colId xmlns:a16="http://schemas.microsoft.com/office/drawing/2014/main" val="3470032224"/>
                    </a:ext>
                  </a:extLst>
                </a:gridCol>
                <a:gridCol w="2065803">
                  <a:extLst>
                    <a:ext uri="{9D8B030D-6E8A-4147-A177-3AD203B41FA5}">
                      <a16:colId xmlns:a16="http://schemas.microsoft.com/office/drawing/2014/main" val="2141944359"/>
                    </a:ext>
                  </a:extLst>
                </a:gridCol>
                <a:gridCol w="1475574">
                  <a:extLst>
                    <a:ext uri="{9D8B030D-6E8A-4147-A177-3AD203B41FA5}">
                      <a16:colId xmlns:a16="http://schemas.microsoft.com/office/drawing/2014/main" val="3769286889"/>
                    </a:ext>
                  </a:extLst>
                </a:gridCol>
              </a:tblGrid>
              <a:tr h="1037099">
                <a:tc>
                  <a:txBody>
                    <a:bodyPr/>
                    <a:lstStyle/>
                    <a:p>
                      <a:r>
                        <a:rPr lang="es-CL" sz="2000" dirty="0"/>
                        <a:t>Tarea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Semana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Con Nota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Voluntaria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Plazo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20709"/>
                  </a:ext>
                </a:extLst>
              </a:tr>
              <a:tr h="1096225">
                <a:tc>
                  <a:txBody>
                    <a:bodyPr/>
                    <a:lstStyle/>
                    <a:p>
                      <a:r>
                        <a:rPr lang="es-CL" sz="2000" dirty="0"/>
                        <a:t>Contaminación Acústica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1</a:t>
                      </a:r>
                    </a:p>
                    <a:p>
                      <a:pPr algn="ctr"/>
                      <a:r>
                        <a:rPr lang="es-CL" sz="2000"/>
                        <a:t>01-05</a:t>
                      </a:r>
                      <a:endParaRPr lang="es-C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/>
                    </a:p>
                    <a:p>
                      <a:pPr algn="ctr"/>
                      <a:r>
                        <a:rPr lang="es-CL" sz="2000" dirty="0"/>
                        <a:t>0,5</a:t>
                      </a:r>
                    </a:p>
                    <a:p>
                      <a:pPr algn="ctr"/>
                      <a:endParaRPr lang="es-C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12/03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49070"/>
                  </a:ext>
                </a:extLst>
              </a:tr>
              <a:tr h="963020">
                <a:tc>
                  <a:txBody>
                    <a:bodyPr/>
                    <a:lstStyle/>
                    <a:p>
                      <a:r>
                        <a:rPr lang="es-CL" sz="2000" dirty="0"/>
                        <a:t>Paisaje Sonoro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</a:t>
                      </a:r>
                    </a:p>
                    <a:p>
                      <a:pPr algn="ctr"/>
                      <a:r>
                        <a:rPr lang="es-CL" sz="2000" dirty="0"/>
                        <a:t>08-12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19 /03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35655"/>
                  </a:ext>
                </a:extLst>
              </a:tr>
              <a:tr h="963020">
                <a:tc>
                  <a:txBody>
                    <a:bodyPr/>
                    <a:lstStyle/>
                    <a:p>
                      <a:r>
                        <a:rPr lang="es-CL" sz="2000" dirty="0"/>
                        <a:t>Afiche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</a:t>
                      </a:r>
                    </a:p>
                    <a:p>
                      <a:pPr algn="ctr"/>
                      <a:r>
                        <a:rPr lang="es-CL" sz="2000" dirty="0"/>
                        <a:t>15-19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/>
                    </a:p>
                    <a:p>
                      <a:pPr algn="ctr"/>
                      <a:r>
                        <a:rPr lang="es-CL" sz="2000" dirty="0"/>
                        <a:t>Sí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28/03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33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Abril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73BA316-B3FB-44FC-915D-8F42E2027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287029"/>
              </p:ext>
            </p:extLst>
          </p:nvPr>
        </p:nvGraphicFramePr>
        <p:xfrm>
          <a:off x="1295402" y="2587775"/>
          <a:ext cx="9301097" cy="32332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8440">
                  <a:extLst>
                    <a:ext uri="{9D8B030D-6E8A-4147-A177-3AD203B41FA5}">
                      <a16:colId xmlns:a16="http://schemas.microsoft.com/office/drawing/2014/main" val="1016951831"/>
                    </a:ext>
                  </a:extLst>
                </a:gridCol>
                <a:gridCol w="1677247">
                  <a:extLst>
                    <a:ext uri="{9D8B030D-6E8A-4147-A177-3AD203B41FA5}">
                      <a16:colId xmlns:a16="http://schemas.microsoft.com/office/drawing/2014/main" val="414373433"/>
                    </a:ext>
                  </a:extLst>
                </a:gridCol>
                <a:gridCol w="1905962">
                  <a:extLst>
                    <a:ext uri="{9D8B030D-6E8A-4147-A177-3AD203B41FA5}">
                      <a16:colId xmlns:a16="http://schemas.microsoft.com/office/drawing/2014/main" val="3470032224"/>
                    </a:ext>
                  </a:extLst>
                </a:gridCol>
                <a:gridCol w="2134678">
                  <a:extLst>
                    <a:ext uri="{9D8B030D-6E8A-4147-A177-3AD203B41FA5}">
                      <a16:colId xmlns:a16="http://schemas.microsoft.com/office/drawing/2014/main" val="2141944359"/>
                    </a:ext>
                  </a:extLst>
                </a:gridCol>
                <a:gridCol w="1524770">
                  <a:extLst>
                    <a:ext uri="{9D8B030D-6E8A-4147-A177-3AD203B41FA5}">
                      <a16:colId xmlns:a16="http://schemas.microsoft.com/office/drawing/2014/main" val="3769286889"/>
                    </a:ext>
                  </a:extLst>
                </a:gridCol>
              </a:tblGrid>
              <a:tr h="886265">
                <a:tc>
                  <a:txBody>
                    <a:bodyPr/>
                    <a:lstStyle/>
                    <a:p>
                      <a:r>
                        <a:rPr lang="es-CL" sz="2000" dirty="0"/>
                        <a:t>Tarea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Semana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Con Nota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Voluntaria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Plazo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20709"/>
                  </a:ext>
                </a:extLst>
              </a:tr>
              <a:tr h="936792">
                <a:tc>
                  <a:txBody>
                    <a:bodyPr/>
                    <a:lstStyle/>
                    <a:p>
                      <a:r>
                        <a:rPr lang="es-CL" sz="2000" dirty="0"/>
                        <a:t>Música en el Supermercado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6</a:t>
                      </a:r>
                    </a:p>
                    <a:p>
                      <a:pPr algn="ctr"/>
                      <a:r>
                        <a:rPr lang="es-CL" sz="2000" dirty="0"/>
                        <a:t>05 -09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0" dirty="0"/>
                    </a:p>
                    <a:p>
                      <a:pPr algn="ctr"/>
                      <a:r>
                        <a:rPr lang="es-CL" sz="20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21/04</a:t>
                      </a:r>
                    </a:p>
                    <a:p>
                      <a:pPr algn="ctr"/>
                      <a:endParaRPr lang="es-C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49070"/>
                  </a:ext>
                </a:extLst>
              </a:tr>
              <a:tr h="520440">
                <a:tc>
                  <a:txBody>
                    <a:bodyPr/>
                    <a:lstStyle/>
                    <a:p>
                      <a:r>
                        <a:rPr lang="es-CL" sz="2000" dirty="0"/>
                        <a:t>Anuncio Publicitario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7</a:t>
                      </a:r>
                    </a:p>
                    <a:p>
                      <a:pPr algn="ctr"/>
                      <a:r>
                        <a:rPr lang="es-CL" sz="2000" dirty="0"/>
                        <a:t>12-16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 </a:t>
                      </a:r>
                    </a:p>
                    <a:p>
                      <a:pPr algn="ctr"/>
                      <a:r>
                        <a:rPr lang="es-CL" sz="20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28/04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35655"/>
                  </a:ext>
                </a:extLst>
              </a:tr>
              <a:tr h="520440">
                <a:tc>
                  <a:txBody>
                    <a:bodyPr/>
                    <a:lstStyle/>
                    <a:p>
                      <a:r>
                        <a:rPr lang="es-CL" dirty="0"/>
                        <a:t>Anuncio Publicitario</a:t>
                      </a:r>
                    </a:p>
                    <a:p>
                      <a:r>
                        <a:rPr lang="es-CL" dirty="0"/>
                        <a:t>Yogur “Copito”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</a:t>
                      </a:r>
                    </a:p>
                    <a:p>
                      <a:pPr algn="ctr"/>
                      <a:r>
                        <a:rPr lang="es-CL" dirty="0"/>
                        <a:t>19 - 23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04 Mayo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22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313_TF78524312.potx" id="{06FC71DE-D9CE-4D62-888D-54461E0DEAA9}" vid="{71D3A608-AD30-4306-B22D-E8E0B9C240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recreaciones</Template>
  <TotalTime>42</TotalTime>
  <Words>78</Words>
  <Application>Microsoft Office PowerPoint</Application>
  <PresentationFormat>Panorámica</PresentationFormat>
  <Paragraphs>58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Orgánico</vt:lpstr>
      <vt:lpstr>Organización Notas</vt:lpstr>
      <vt:lpstr>Marzo</vt:lpstr>
      <vt:lpstr>Abril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Notas</dc:title>
  <dc:creator>Claudia Coñuecar</dc:creator>
  <cp:lastModifiedBy>Claudia Coñuecar</cp:lastModifiedBy>
  <cp:revision>1</cp:revision>
  <dcterms:created xsi:type="dcterms:W3CDTF">2021-04-29T22:26:45Z</dcterms:created>
  <dcterms:modified xsi:type="dcterms:W3CDTF">2021-04-30T14:36:26Z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