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61" r:id="rId3"/>
    <p:sldId id="277" r:id="rId4"/>
    <p:sldId id="257" r:id="rId5"/>
    <p:sldId id="269" r:id="rId6"/>
    <p:sldId id="259" r:id="rId7"/>
    <p:sldId id="267" r:id="rId8"/>
    <p:sldId id="281" r:id="rId9"/>
    <p:sldId id="282" r:id="rId10"/>
    <p:sldId id="283" r:id="rId11"/>
    <p:sldId id="284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Marcador de fech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29-04-21</a:t>
            </a:fld>
            <a:endParaRPr lang="en-U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ector rec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29-04-21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á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c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29-04-21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29-04-21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29-04-21</a:t>
            </a:fld>
            <a:endParaRPr lang="en-US"/>
          </a:p>
        </p:txBody>
      </p:sp>
      <p:sp>
        <p:nvSpPr>
          <p:cNvPr id="8" name="Conector rec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29-04-21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ector rec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c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á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á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29-04-21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ector rec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6" name="Marcador de conteni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29-04-21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29-04-21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á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c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Marcador de conteni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29-04-21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c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á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_tradnl" smtClean="0"/>
              <a:t>Arrastre la imagen al marcador de posición o haga clic en el icono para agregar</a:t>
            </a:r>
            <a:endParaRPr kumimoji="0"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856D55-EFBE-4F9B-8A5F-09D42CA22A9B}" type="datetime1">
              <a:rPr lang="en-US" smtClean="0"/>
              <a:pPr/>
              <a:t>29-04-21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29-04-21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c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Marcador de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477" y="26461"/>
            <a:ext cx="8426370" cy="2593043"/>
          </a:xfrm>
        </p:spPr>
        <p:txBody>
          <a:bodyPr>
            <a:normAutofit lnSpcReduction="10000"/>
          </a:bodyPr>
          <a:lstStyle/>
          <a:p>
            <a:r>
              <a:rPr lang="es-ES" sz="6600" dirty="0" smtClean="0"/>
              <a:t>RUTA DE TRABAJO</a:t>
            </a:r>
          </a:p>
          <a:p>
            <a:r>
              <a:rPr lang="es-ES" sz="3500" dirty="0" smtClean="0"/>
              <a:t>HISTORIA Y GEOGRAFÍA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858060" y="6139560"/>
            <a:ext cx="428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1</a:t>
            </a:r>
            <a:r>
              <a:rPr lang="es-ES" dirty="0" smtClean="0"/>
              <a:t>º BÁSICO</a:t>
            </a:r>
          </a:p>
          <a:p>
            <a:pPr algn="r"/>
            <a:r>
              <a:rPr lang="es-ES" dirty="0" smtClean="0"/>
              <a:t>SEMANA DEL 26 AL 30 ABRIL 2021</a:t>
            </a:r>
            <a:endParaRPr lang="es-ES" dirty="0"/>
          </a:p>
        </p:txBody>
      </p:sp>
      <p:pic>
        <p:nvPicPr>
          <p:cNvPr id="5" name="Imagen 4" descr="infor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06" y="2619503"/>
            <a:ext cx="3780022" cy="379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7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701675" y="259976"/>
            <a:ext cx="8042276" cy="1336956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5400" dirty="0" smtClean="0">
                <a:solidFill>
                  <a:schemeClr val="bg2">
                    <a:lumMod val="50000"/>
                  </a:schemeClr>
                </a:solidFill>
              </a:rPr>
              <a:t>“POEMA DEL GLOBO”</a:t>
            </a:r>
            <a:endParaRPr lang="es-ES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Captura de pantalla 2021-04-29 a la(s) 00.53.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2" t="30744" r="23472" b="16476"/>
          <a:stretch/>
        </p:blipFill>
        <p:spPr>
          <a:xfrm>
            <a:off x="2354621" y="1746335"/>
            <a:ext cx="4765637" cy="48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1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701675" y="259976"/>
            <a:ext cx="8042276" cy="1336956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5400" dirty="0" smtClean="0">
                <a:solidFill>
                  <a:schemeClr val="bg2">
                    <a:lumMod val="50000"/>
                  </a:schemeClr>
                </a:solidFill>
              </a:rPr>
              <a:t>“MESES DEL AÑO”</a:t>
            </a:r>
            <a:endParaRPr lang="es-ES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Captura de pantalla 2021-04-29 a la(s) 00.54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2" t="29817" r="33309" b="16940"/>
          <a:stretch/>
        </p:blipFill>
        <p:spPr>
          <a:xfrm>
            <a:off x="939202" y="1693415"/>
            <a:ext cx="2989575" cy="4857400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14567" r="12489" b="27750"/>
          <a:stretch/>
        </p:blipFill>
        <p:spPr bwMode="auto">
          <a:xfrm rot="163525">
            <a:off x="5230570" y="2263425"/>
            <a:ext cx="2123567" cy="2307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524048" y="4815649"/>
            <a:ext cx="3743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PÁG. 15, 17, 19 y 21</a:t>
            </a:r>
          </a:p>
          <a:p>
            <a:pPr algn="ctr"/>
            <a:r>
              <a:rPr lang="es-ES" sz="2800" dirty="0" smtClean="0"/>
              <a:t>(MODULO 2) </a:t>
            </a:r>
          </a:p>
          <a:p>
            <a:pPr algn="ctr"/>
            <a:r>
              <a:rPr lang="es-ES" sz="2800" dirty="0" smtClean="0"/>
              <a:t>APTUS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0640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 noGrp="1"/>
          </p:cNvSpPr>
          <p:nvPr>
            <p:ph type="title"/>
          </p:nvPr>
        </p:nvSpPr>
        <p:spPr>
          <a:xfrm>
            <a:off x="457200" y="338327"/>
            <a:ext cx="8229600" cy="1500615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</a:rPr>
              <a:t>DETALLE  “EVALUACIÓN OBJETIVOS PRIORIZADOS”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11248"/>
              </p:ext>
            </p:extLst>
          </p:nvPr>
        </p:nvGraphicFramePr>
        <p:xfrm>
          <a:off x="1759345" y="2526889"/>
          <a:ext cx="5595540" cy="31219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97770"/>
                <a:gridCol w="2797770"/>
              </a:tblGrid>
              <a:tr h="76916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EVALUACIÓN </a:t>
                      </a:r>
                    </a:p>
                    <a:p>
                      <a:pPr algn="ctr"/>
                      <a:r>
                        <a:rPr lang="es-ES" sz="2000" dirty="0" smtClean="0"/>
                        <a:t>O.P.</a:t>
                      </a:r>
                      <a:endParaRPr lang="es-ES" sz="2000" b="1" dirty="0" smtClean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SEMANA</a:t>
                      </a:r>
                      <a:r>
                        <a:rPr lang="es-ES" baseline="0" dirty="0" smtClean="0"/>
                        <a:t> DE TRABAJO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FECHA DE ENTREGA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21-ABRIL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EVALUACIÓN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CON NOTA</a:t>
                      </a:r>
                    </a:p>
                    <a:p>
                      <a:pPr algn="ctr"/>
                      <a:r>
                        <a:rPr lang="es-ES" dirty="0" smtClean="0"/>
                        <a:t>( 37 PUNTOS = 7.0 )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28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000" dirty="0" smtClean="0">
                <a:solidFill>
                  <a:schemeClr val="bg2">
                    <a:lumMod val="50000"/>
                  </a:schemeClr>
                </a:solidFill>
              </a:rPr>
              <a:t>IMPORTANTE!!!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quarter" idx="1"/>
          </p:nvPr>
        </p:nvSpPr>
        <p:spPr>
          <a:xfrm>
            <a:off x="457200" y="1997701"/>
            <a:ext cx="8229599" cy="47362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</a:rPr>
              <a:t>SI HAY ALGUNA TAREA O EVALUACIÓN QUE USTED ME ENVIÓ, LE SOLICITO PUEDA ENVIARME UN CORREO O PANTALLAZO, INFORMANDO FECHA Y NOMBRE DEL TRABAJO PENDIENTE, DIRECTAMENTE A MI CORREO CSILVA@EMMANUEL.CL</a:t>
            </a:r>
          </a:p>
          <a:p>
            <a:pPr algn="ctr"/>
            <a:endParaRPr lang="es-E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</a:rPr>
              <a:t>FECHA DE PLAZO PARA REZAGADOS</a:t>
            </a:r>
          </a:p>
          <a:p>
            <a:pPr marL="0" indent="0" algn="ctr">
              <a:buNone/>
            </a:pPr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</a:rPr>
              <a:t>DOMINGO 02 MAYO </a:t>
            </a:r>
          </a:p>
          <a:p>
            <a:pPr algn="ctr"/>
            <a:endParaRPr lang="es-ES" sz="3200" dirty="0">
              <a:solidFill>
                <a:srgbClr val="03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3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INFORME (25 DE ABRIL)</a:t>
            </a:r>
            <a:endParaRPr lang="es-ES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1"/>
          </p:nvPr>
        </p:nvSpPr>
        <p:spPr>
          <a:xfrm>
            <a:off x="251336" y="2334537"/>
            <a:ext cx="8892664" cy="3764403"/>
          </a:xfrm>
        </p:spPr>
        <p:txBody>
          <a:bodyPr>
            <a:noAutofit/>
          </a:bodyPr>
          <a:lstStyle/>
          <a:p>
            <a:r>
              <a:rPr lang="es-ES" sz="3600" dirty="0" smtClean="0"/>
              <a:t>1 EVALUACIÓN DIAGNÓSTICA</a:t>
            </a:r>
          </a:p>
          <a:p>
            <a:r>
              <a:rPr lang="es-ES" sz="3600" dirty="0" smtClean="0"/>
              <a:t>1 </a:t>
            </a:r>
            <a:r>
              <a:rPr lang="es-ES" sz="3600" dirty="0"/>
              <a:t>EVALUACIÓN</a:t>
            </a:r>
            <a:r>
              <a:rPr lang="es-ES" sz="2000" dirty="0"/>
              <a:t> </a:t>
            </a:r>
            <a:r>
              <a:rPr lang="es-ES" sz="3600" dirty="0"/>
              <a:t>“</a:t>
            </a:r>
            <a:r>
              <a:rPr lang="es-ES" sz="2800" dirty="0" smtClean="0"/>
              <a:t>OBJETIVOS PRIORIZADOS</a:t>
            </a:r>
            <a:r>
              <a:rPr lang="es-ES" sz="3600" dirty="0" smtClean="0"/>
              <a:t>”</a:t>
            </a:r>
          </a:p>
          <a:p>
            <a:r>
              <a:rPr lang="es-ES" sz="3600" dirty="0"/>
              <a:t>6</a:t>
            </a:r>
            <a:r>
              <a:rPr lang="es-ES" sz="3600" dirty="0" smtClean="0"/>
              <a:t> TAREAS AL BUZÓN</a:t>
            </a:r>
            <a:endParaRPr lang="es-ES" sz="360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INFORME (28-ABRIL)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1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 noGrp="1"/>
          </p:cNvSpPr>
          <p:nvPr>
            <p:ph type="title"/>
          </p:nvPr>
        </p:nvSpPr>
        <p:spPr>
          <a:xfrm>
            <a:off x="457200" y="338327"/>
            <a:ext cx="8229600" cy="1500615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</a:rPr>
              <a:t>DETALLE  “EVALUACIÓN DIAGNÓSTICA”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460961"/>
              </p:ext>
            </p:extLst>
          </p:nvPr>
        </p:nvGraphicFramePr>
        <p:xfrm>
          <a:off x="1759345" y="2526889"/>
          <a:ext cx="5595540" cy="31219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97770"/>
                <a:gridCol w="2797770"/>
              </a:tblGrid>
              <a:tr h="76916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EVALUACIÓN </a:t>
                      </a:r>
                    </a:p>
                    <a:p>
                      <a:pPr algn="ctr"/>
                      <a:r>
                        <a:rPr lang="es-ES" sz="2000" dirty="0" smtClean="0"/>
                        <a:t>DIAGNÓSTICA</a:t>
                      </a:r>
                      <a:endParaRPr lang="es-ES" sz="2000" b="1" dirty="0" smtClean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SEMANA</a:t>
                      </a:r>
                      <a:r>
                        <a:rPr lang="es-ES" baseline="0" dirty="0" smtClean="0"/>
                        <a:t> DE TRABAJO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FECHA DE ENTREGA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01-ABRIL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EVALUACIÓN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SIN NOTA</a:t>
                      </a:r>
                    </a:p>
                    <a:p>
                      <a:pPr algn="ctr"/>
                      <a:r>
                        <a:rPr lang="es-ES" dirty="0" smtClean="0"/>
                        <a:t>(OBSERVACIÓN)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46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949917"/>
              </p:ext>
            </p:extLst>
          </p:nvPr>
        </p:nvGraphicFramePr>
        <p:xfrm>
          <a:off x="158733" y="2804719"/>
          <a:ext cx="8836443" cy="25787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62349"/>
                <a:gridCol w="1262349"/>
                <a:gridCol w="1262349"/>
                <a:gridCol w="1262349"/>
                <a:gridCol w="1262349"/>
                <a:gridCol w="1262349"/>
                <a:gridCol w="1262349"/>
              </a:tblGrid>
              <a:tr h="97147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 smtClean="0"/>
                    </a:p>
                    <a:p>
                      <a:pPr algn="ctr"/>
                      <a:r>
                        <a:rPr lang="es-ES" sz="1200" dirty="0" smtClean="0"/>
                        <a:t>MI</a:t>
                      </a:r>
                      <a:r>
                        <a:rPr lang="es-ES" sz="1200" baseline="0" dirty="0" smtClean="0"/>
                        <a:t> IDENTIDAD</a:t>
                      </a:r>
                      <a:endParaRPr lang="es-E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 smtClean="0"/>
                    </a:p>
                    <a:p>
                      <a:pPr algn="ctr"/>
                      <a:r>
                        <a:rPr lang="es-ES" sz="1400" dirty="0" smtClean="0"/>
                        <a:t>TRENCITO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 smtClean="0"/>
                    </a:p>
                    <a:p>
                      <a:pPr algn="ctr"/>
                      <a:r>
                        <a:rPr lang="es-ES" sz="1400" dirty="0" smtClean="0"/>
                        <a:t>TORTA DE </a:t>
                      </a:r>
                      <a:r>
                        <a:rPr lang="es-ES" sz="1100" dirty="0" smtClean="0"/>
                        <a:t>CUMPLEAÑOS</a:t>
                      </a:r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LA</a:t>
                      </a:r>
                      <a:r>
                        <a:rPr lang="es-ES" sz="1400" baseline="0" dirty="0" smtClean="0"/>
                        <a:t> ESTACIÓN FAVORITA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POEMA</a:t>
                      </a:r>
                    </a:p>
                    <a:p>
                      <a:pPr algn="ctr"/>
                      <a:r>
                        <a:rPr lang="es-ES" sz="1400" dirty="0" smtClean="0"/>
                        <a:t>DEL</a:t>
                      </a:r>
                      <a:r>
                        <a:rPr lang="es-ES" sz="14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400" baseline="0" dirty="0" smtClean="0"/>
                        <a:t>GLOBO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MESES DEL AÑO</a:t>
                      </a:r>
                    </a:p>
                    <a:p>
                      <a:pPr algn="ctr"/>
                      <a:endParaRPr lang="es-ES" sz="1600" b="1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SEMANA</a:t>
                      </a:r>
                      <a:r>
                        <a:rPr lang="es-ES" sz="1600" baseline="0" dirty="0" smtClean="0"/>
                        <a:t> DE TRABAJO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FECHA DE ENTREGA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15-MARZO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31-MARZO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04-ABRIL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11-ABRIL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18-ABRIL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18-ABRIL</a:t>
                      </a:r>
                    </a:p>
                    <a:p>
                      <a:pPr algn="ctr"/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DETALLE DE TRABAJOS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8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 txBox="1">
            <a:spLocks noGrp="1"/>
          </p:cNvSpPr>
          <p:nvPr>
            <p:ph sz="quarter" idx="1"/>
          </p:nvPr>
        </p:nvSpPr>
        <p:spPr>
          <a:xfrm>
            <a:off x="145510" y="1631118"/>
            <a:ext cx="8998490" cy="4865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sz="2400" dirty="0" smtClean="0"/>
              <a:t>CADA TAREA SE EVALÚA DE LA SIGUIENTE FORMA: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sz="2000" dirty="0" smtClean="0"/>
              <a:t>CADA 2 TAREAS ENTREGADAS, ES UNA NOTA DE TRABAJOS !!! </a:t>
            </a:r>
            <a:endParaRPr lang="es-ES" sz="2000" dirty="0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457201" y="159983"/>
            <a:ext cx="8229600" cy="1252728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DETALLE DE TRABAJOS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08529" y="2791489"/>
            <a:ext cx="2505926" cy="27914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31F43"/>
                </a:solidFill>
              </a:rPr>
              <a:t>TAREA ENTREGADA CORRECTAMENTE + CUMPLE FECHA DE ENTREGA</a:t>
            </a:r>
          </a:p>
          <a:p>
            <a:pPr algn="ctr"/>
            <a:endParaRPr lang="es-ES" dirty="0">
              <a:solidFill>
                <a:srgbClr val="031F43"/>
              </a:solidFill>
            </a:endParaRPr>
          </a:p>
          <a:p>
            <a:pPr algn="ctr"/>
            <a:r>
              <a:rPr lang="es-ES" dirty="0" smtClean="0">
                <a:solidFill>
                  <a:srgbClr val="031F43"/>
                </a:solidFill>
              </a:rPr>
              <a:t>NOTA 7</a:t>
            </a:r>
            <a:endParaRPr lang="es-ES" dirty="0">
              <a:solidFill>
                <a:srgbClr val="031F43"/>
              </a:solidFill>
            </a:endParaRPr>
          </a:p>
          <a:p>
            <a:pPr algn="ctr"/>
            <a:endParaRPr lang="es-ES" dirty="0">
              <a:solidFill>
                <a:srgbClr val="031F43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346737" y="2791489"/>
            <a:ext cx="2791152" cy="27914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31F43"/>
                </a:solidFill>
              </a:rPr>
              <a:t>TAREA ENTREGADA CORRECTAMENTE + NO CUMPLE FECHA DE ENTREGA</a:t>
            </a:r>
          </a:p>
          <a:p>
            <a:pPr algn="ctr"/>
            <a:endParaRPr lang="es-ES" dirty="0">
              <a:solidFill>
                <a:srgbClr val="031F43"/>
              </a:solidFill>
            </a:endParaRPr>
          </a:p>
          <a:p>
            <a:pPr algn="ctr"/>
            <a:r>
              <a:rPr lang="es-ES" dirty="0" smtClean="0">
                <a:solidFill>
                  <a:srgbClr val="031F43"/>
                </a:solidFill>
              </a:rPr>
              <a:t>NOTA 5</a:t>
            </a:r>
            <a:endParaRPr lang="es-ES" dirty="0">
              <a:solidFill>
                <a:srgbClr val="031F43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243715" y="2791489"/>
            <a:ext cx="2579501" cy="27914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31F43"/>
                </a:solidFill>
              </a:rPr>
              <a:t>TAREA NO ENTREGADA</a:t>
            </a:r>
          </a:p>
          <a:p>
            <a:pPr algn="ctr"/>
            <a:endParaRPr lang="es-ES" dirty="0">
              <a:solidFill>
                <a:srgbClr val="031F43"/>
              </a:solidFill>
            </a:endParaRPr>
          </a:p>
          <a:p>
            <a:pPr algn="ctr"/>
            <a:endParaRPr lang="es-ES" dirty="0" smtClean="0">
              <a:solidFill>
                <a:srgbClr val="031F43"/>
              </a:solidFill>
            </a:endParaRPr>
          </a:p>
          <a:p>
            <a:pPr algn="ctr"/>
            <a:r>
              <a:rPr lang="es-ES" dirty="0" smtClean="0">
                <a:solidFill>
                  <a:srgbClr val="031F43"/>
                </a:solidFill>
              </a:rPr>
              <a:t>NOTA MÍNIMA</a:t>
            </a:r>
            <a:endParaRPr lang="es-ES" dirty="0">
              <a:solidFill>
                <a:srgbClr val="03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6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701675" y="259976"/>
            <a:ext cx="8042276" cy="1336956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5400" dirty="0" smtClean="0">
                <a:solidFill>
                  <a:schemeClr val="bg2">
                    <a:lumMod val="50000"/>
                  </a:schemeClr>
                </a:solidFill>
              </a:rPr>
              <a:t>“MI IDENTIDAD”</a:t>
            </a:r>
            <a:endParaRPr lang="es-ES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Imagen 6" descr="Captura de pantalla 2021-04-29 a la(s) 00.32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6" t="21946" r="37070" b="24579"/>
          <a:stretch/>
        </p:blipFill>
        <p:spPr>
          <a:xfrm>
            <a:off x="2963118" y="1825713"/>
            <a:ext cx="3751657" cy="47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4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701675" y="259976"/>
            <a:ext cx="8042276" cy="1336956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5400" dirty="0" smtClean="0">
                <a:solidFill>
                  <a:schemeClr val="bg2">
                    <a:lumMod val="50000"/>
                  </a:schemeClr>
                </a:solidFill>
              </a:rPr>
              <a:t>“TRENCITO”</a:t>
            </a:r>
            <a:endParaRPr lang="es-ES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Captura de pantalla 2021-04-29 a la(s) 00.49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2" t="17943" r="47921" b="9764"/>
          <a:stretch/>
        </p:blipFill>
        <p:spPr>
          <a:xfrm rot="5400000">
            <a:off x="3352533" y="-1065301"/>
            <a:ext cx="2222607" cy="805756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947350" y="4683351"/>
            <a:ext cx="2817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PÁG. 7 Y 9   </a:t>
            </a:r>
          </a:p>
          <a:p>
            <a:pPr algn="ctr"/>
            <a:r>
              <a:rPr lang="es-ES" sz="2800" dirty="0" smtClean="0"/>
              <a:t>(MODULO 2) </a:t>
            </a:r>
          </a:p>
          <a:p>
            <a:pPr algn="ctr"/>
            <a:r>
              <a:rPr lang="es-ES" sz="2800" dirty="0" smtClean="0"/>
              <a:t>APTUS</a:t>
            </a:r>
            <a:endParaRPr lang="es-ES" sz="2800" dirty="0"/>
          </a:p>
        </p:txBody>
      </p:sp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14567" r="12489" b="27750"/>
          <a:stretch/>
        </p:blipFill>
        <p:spPr bwMode="auto">
          <a:xfrm rot="163525">
            <a:off x="3348778" y="4460111"/>
            <a:ext cx="1554103" cy="1907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566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701675" y="259976"/>
            <a:ext cx="8042276" cy="1336956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5400" dirty="0" smtClean="0">
                <a:solidFill>
                  <a:schemeClr val="bg2">
                    <a:lumMod val="50000"/>
                  </a:schemeClr>
                </a:solidFill>
              </a:rPr>
              <a:t>“TORTA DE CUMPLEAÑOS”</a:t>
            </a:r>
            <a:endParaRPr lang="es-ES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14567" r="12489" b="27750"/>
          <a:stretch/>
        </p:blipFill>
        <p:spPr bwMode="auto">
          <a:xfrm rot="163525">
            <a:off x="6378039" y="2158124"/>
            <a:ext cx="1554103" cy="1907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727814" y="4445215"/>
            <a:ext cx="2817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PÁG. 11</a:t>
            </a:r>
          </a:p>
          <a:p>
            <a:pPr algn="ctr"/>
            <a:r>
              <a:rPr lang="es-ES" sz="2800" dirty="0" smtClean="0"/>
              <a:t>(MODULO 2) </a:t>
            </a:r>
          </a:p>
          <a:p>
            <a:pPr algn="ctr"/>
            <a:r>
              <a:rPr lang="es-ES" sz="2800" dirty="0" smtClean="0"/>
              <a:t>APTUS</a:t>
            </a:r>
            <a:endParaRPr lang="es-ES" sz="2800" dirty="0"/>
          </a:p>
        </p:txBody>
      </p:sp>
      <p:pic>
        <p:nvPicPr>
          <p:cNvPr id="2" name="Imagen 1" descr="WhatsApp Image 2021-04-29 at 01.21.5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14854" b="22642"/>
          <a:stretch/>
        </p:blipFill>
        <p:spPr>
          <a:xfrm>
            <a:off x="1204347" y="1672390"/>
            <a:ext cx="4232447" cy="485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8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701675" y="259976"/>
            <a:ext cx="8042276" cy="1336956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5400" dirty="0" smtClean="0">
                <a:solidFill>
                  <a:schemeClr val="bg2">
                    <a:lumMod val="50000"/>
                  </a:schemeClr>
                </a:solidFill>
              </a:rPr>
              <a:t>“MI ESTACIÓN FAVORITA”</a:t>
            </a:r>
            <a:endParaRPr lang="es-ES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Captura de pantalla 2021-04-29 a la(s) 00.52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3" t="29587" r="22315" b="22263"/>
          <a:stretch/>
        </p:blipFill>
        <p:spPr>
          <a:xfrm>
            <a:off x="1944546" y="1746334"/>
            <a:ext cx="5670767" cy="477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2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ívic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Cívico.thmx</Template>
  <TotalTime>908</TotalTime>
  <Words>298</Words>
  <Application>Microsoft Macintosh PowerPoint</Application>
  <PresentationFormat>Presentación en pantalla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Cívico</vt:lpstr>
      <vt:lpstr>  </vt:lpstr>
      <vt:lpstr>INFORME (25 DE ABRIL)</vt:lpstr>
      <vt:lpstr>DETALLE  “EVALUACIÓN DIAGNÓSTICA”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DETALLE  “EVALUACIÓN OBJETIVOS PRIORIZADOS”</vt:lpstr>
      <vt:lpstr>IMPORTANTE!!!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Camila astudillo</dc:creator>
  <cp:lastModifiedBy>Camila astudillo</cp:lastModifiedBy>
  <cp:revision>21</cp:revision>
  <dcterms:created xsi:type="dcterms:W3CDTF">2021-04-26T04:29:51Z</dcterms:created>
  <dcterms:modified xsi:type="dcterms:W3CDTF">2021-04-29T14:04:40Z</dcterms:modified>
</cp:coreProperties>
</file>