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  <p:sldId id="261" r:id="rId3"/>
    <p:sldId id="262" r:id="rId4"/>
    <p:sldId id="263" r:id="rId5"/>
    <p:sldId id="266" r:id="rId6"/>
    <p:sldId id="267" r:id="rId7"/>
    <p:sldId id="272" r:id="rId8"/>
    <p:sldId id="269" r:id="rId9"/>
    <p:sldId id="270" r:id="rId10"/>
    <p:sldId id="276" r:id="rId11"/>
    <p:sldId id="278" r:id="rId1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2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93B6677-83B2-6842-A98C-8C6F79818A67}" type="datetimeFigureOut">
              <a:rPr lang="es-ES" smtClean="0"/>
              <a:t>28-04-21</a:t>
            </a:fld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02208A3-5682-8545-BFCA-D9FEC48666B2}" type="slidenum">
              <a:rPr lang="es-ES" smtClean="0"/>
              <a:t>‹Nr.›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B6677-83B2-6842-A98C-8C6F79818A67}" type="datetimeFigureOut">
              <a:rPr lang="es-ES" smtClean="0"/>
              <a:t>28-04-21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08A3-5682-8545-BFCA-D9FEC48666B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B6677-83B2-6842-A98C-8C6F79818A67}" type="datetimeFigureOut">
              <a:rPr lang="es-ES" smtClean="0"/>
              <a:t>28-04-21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08A3-5682-8545-BFCA-D9FEC48666B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B6677-83B2-6842-A98C-8C6F79818A67}" type="datetimeFigureOut">
              <a:rPr lang="es-ES" smtClean="0"/>
              <a:t>28-04-21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08A3-5682-8545-BFCA-D9FEC48666B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B6677-83B2-6842-A98C-8C6F79818A67}" type="datetimeFigureOut">
              <a:rPr lang="es-ES" smtClean="0"/>
              <a:t>28-04-21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08A3-5682-8545-BFCA-D9FEC48666B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B6677-83B2-6842-A98C-8C6F79818A67}" type="datetimeFigureOut">
              <a:rPr lang="es-ES" smtClean="0"/>
              <a:t>28-04-21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08A3-5682-8545-BFCA-D9FEC48666B2}" type="slidenum">
              <a:rPr lang="es-ES" smtClean="0"/>
              <a:t>‹Nr.›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B6677-83B2-6842-A98C-8C6F79818A67}" type="datetimeFigureOut">
              <a:rPr lang="es-ES" smtClean="0"/>
              <a:t>28-04-21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08A3-5682-8545-BFCA-D9FEC48666B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B6677-83B2-6842-A98C-8C6F79818A67}" type="datetimeFigureOut">
              <a:rPr lang="es-ES" smtClean="0"/>
              <a:t>28-04-21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08A3-5682-8545-BFCA-D9FEC48666B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B6677-83B2-6842-A98C-8C6F79818A67}" type="datetimeFigureOut">
              <a:rPr lang="es-ES" smtClean="0"/>
              <a:t>28-04-21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08A3-5682-8545-BFCA-D9FEC48666B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B6677-83B2-6842-A98C-8C6F79818A67}" type="datetimeFigureOut">
              <a:rPr lang="es-ES" smtClean="0"/>
              <a:t>28-04-21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08A3-5682-8545-BFCA-D9FEC48666B2}" type="slidenum">
              <a:rPr lang="es-ES" smtClean="0"/>
              <a:t>‹Nr.›</a:t>
            </a:fld>
            <a:endParaRPr lang="es-E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B6677-83B2-6842-A98C-8C6F79818A67}" type="datetimeFigureOut">
              <a:rPr lang="es-ES" smtClean="0"/>
              <a:t>28-04-21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08A3-5682-8545-BFCA-D9FEC48666B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93B6677-83B2-6842-A98C-8C6F79818A67}" type="datetimeFigureOut">
              <a:rPr lang="es-ES" smtClean="0"/>
              <a:t>28-04-21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02208A3-5682-8545-BFCA-D9FEC48666B2}" type="slidenum">
              <a:rPr lang="es-ES" smtClean="0"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26497" y="686593"/>
            <a:ext cx="3700811" cy="2713985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ES" sz="6600" dirty="0" smtClean="0">
                <a:solidFill>
                  <a:schemeClr val="bg1">
                    <a:lumMod val="85000"/>
                  </a:schemeClr>
                </a:solidFill>
              </a:rPr>
              <a:t>RUTA DE TRABAJO</a:t>
            </a:r>
          </a:p>
          <a:p>
            <a:pPr algn="ctr"/>
            <a:r>
              <a:rPr lang="es-ES" sz="3500" dirty="0" smtClean="0"/>
              <a:t>CIENCIAS NATURALES</a:t>
            </a:r>
            <a:endParaRPr lang="es-ES" sz="3500" dirty="0"/>
          </a:p>
        </p:txBody>
      </p:sp>
      <p:sp>
        <p:nvSpPr>
          <p:cNvPr id="4" name="CuadroTexto 3"/>
          <p:cNvSpPr txBox="1"/>
          <p:nvPr/>
        </p:nvSpPr>
        <p:spPr>
          <a:xfrm>
            <a:off x="4858060" y="6139560"/>
            <a:ext cx="4285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1</a:t>
            </a:r>
            <a:r>
              <a:rPr lang="es-ES" dirty="0" smtClean="0"/>
              <a:t>º BÁSICO</a:t>
            </a:r>
          </a:p>
          <a:p>
            <a:pPr algn="r"/>
            <a:r>
              <a:rPr lang="es-ES" dirty="0" smtClean="0"/>
              <a:t>SEMANA DEL 26 AL 30 ABRIL 2021</a:t>
            </a:r>
            <a:endParaRPr lang="es-ES" dirty="0"/>
          </a:p>
        </p:txBody>
      </p:sp>
      <p:pic>
        <p:nvPicPr>
          <p:cNvPr id="5" name="Imagen 4" descr="inform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6586">
            <a:off x="285107" y="1810271"/>
            <a:ext cx="4926285" cy="482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285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555353"/>
              </p:ext>
            </p:extLst>
          </p:nvPr>
        </p:nvGraphicFramePr>
        <p:xfrm>
          <a:off x="2301707" y="2749922"/>
          <a:ext cx="4867982" cy="3137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3991"/>
                <a:gridCol w="2433991"/>
              </a:tblGrid>
              <a:tr h="78427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EVALUACIÓN DIAGNÓSTICA</a:t>
                      </a:r>
                      <a:endParaRPr lang="es-ES" sz="2000" b="1" dirty="0" smtClean="0"/>
                    </a:p>
                  </a:txBody>
                  <a:tcPr/>
                </a:tc>
              </a:tr>
              <a:tr h="784276">
                <a:tc>
                  <a:txBody>
                    <a:bodyPr/>
                    <a:lstStyle/>
                    <a:p>
                      <a:r>
                        <a:rPr lang="es-ES" dirty="0" smtClean="0"/>
                        <a:t>SEMANA</a:t>
                      </a:r>
                      <a:r>
                        <a:rPr lang="es-ES" baseline="0" dirty="0" smtClean="0"/>
                        <a:t> DE TRABAJO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</a:tr>
              <a:tr h="784276">
                <a:tc>
                  <a:txBody>
                    <a:bodyPr/>
                    <a:lstStyle/>
                    <a:p>
                      <a:r>
                        <a:rPr lang="es-ES" dirty="0" smtClean="0"/>
                        <a:t>FECHA DE ENTREGA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24-ABRIL</a:t>
                      </a:r>
                      <a:endParaRPr lang="es-ES" dirty="0"/>
                    </a:p>
                  </a:txBody>
                  <a:tcPr/>
                </a:tc>
              </a:tr>
              <a:tr h="784276">
                <a:tc>
                  <a:txBody>
                    <a:bodyPr/>
                    <a:lstStyle/>
                    <a:p>
                      <a:r>
                        <a:rPr lang="es-ES" dirty="0" smtClean="0"/>
                        <a:t>EVALUACIÓN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CON</a:t>
                      </a:r>
                      <a:r>
                        <a:rPr lang="es-ES" baseline="0" dirty="0" smtClean="0"/>
                        <a:t> NOTA</a:t>
                      </a:r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(37</a:t>
                      </a:r>
                      <a:r>
                        <a:rPr lang="es-ES" baseline="0" dirty="0" smtClean="0"/>
                        <a:t> PUNTOS = 7.0</a:t>
                      </a:r>
                      <a:r>
                        <a:rPr lang="es-ES" dirty="0" smtClean="0"/>
                        <a:t>)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ítulo 2"/>
          <p:cNvSpPr txBox="1">
            <a:spLocks/>
          </p:cNvSpPr>
          <p:nvPr/>
        </p:nvSpPr>
        <p:spPr>
          <a:xfrm>
            <a:off x="0" y="314637"/>
            <a:ext cx="9144000" cy="1518549"/>
          </a:xfrm>
          <a:prstGeom prst="rect">
            <a:avLst/>
          </a:prstGeom>
          <a:ln w="38100" cap="flat" cmpd="sng" algn="ctr">
            <a:solidFill>
              <a:schemeClr val="accent2">
                <a:shade val="75000"/>
                <a:lumMod val="80000"/>
              </a:schemeClr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4000" dirty="0" smtClean="0">
                <a:solidFill>
                  <a:schemeClr val="bg2">
                    <a:lumMod val="50000"/>
                  </a:schemeClr>
                </a:solidFill>
              </a:rPr>
              <a:t>DETALLE DE EVALUACIÓN</a:t>
            </a:r>
          </a:p>
          <a:p>
            <a:r>
              <a:rPr lang="es-ES" sz="4000" dirty="0" smtClean="0">
                <a:solidFill>
                  <a:schemeClr val="bg2">
                    <a:lumMod val="50000"/>
                  </a:schemeClr>
                </a:solidFill>
              </a:rPr>
              <a:t>”OBJETIVOS PRIORIZADOS”</a:t>
            </a:r>
            <a:endParaRPr lang="es-ES" sz="4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515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1997701"/>
            <a:ext cx="8229599" cy="4736270"/>
          </a:xfrm>
        </p:spPr>
        <p:txBody>
          <a:bodyPr>
            <a:normAutofit/>
          </a:bodyPr>
          <a:lstStyle/>
          <a:p>
            <a:pPr algn="ctr"/>
            <a:r>
              <a:rPr lang="es-ES" sz="2800" dirty="0" smtClean="0">
                <a:solidFill>
                  <a:srgbClr val="031F43"/>
                </a:solidFill>
              </a:rPr>
              <a:t>SI HAY ALGUNA TAREA O EVALUACIÓN QUE USTED ME ENVIÓ, LE SOLICITO PUEDA ENVIARME UN CORREO O PANTALLAZO, INFORMANDO FECHA Y NOMBRE DEL TRABAJO PENDIENTE, DIRECTAMENTE A MI CORREO CSILVA@EMMANUEL.CL</a:t>
            </a:r>
          </a:p>
          <a:p>
            <a:pPr algn="ctr"/>
            <a:endParaRPr lang="es-ES" sz="2800" dirty="0" smtClean="0">
              <a:solidFill>
                <a:srgbClr val="031F43"/>
              </a:solidFill>
            </a:endParaRPr>
          </a:p>
          <a:p>
            <a:pPr algn="ctr"/>
            <a:r>
              <a:rPr lang="es-ES" sz="2800" dirty="0" smtClean="0">
                <a:solidFill>
                  <a:srgbClr val="031F43"/>
                </a:solidFill>
              </a:rPr>
              <a:t>FECHA DE PLAZO PARA REZAGADOS</a:t>
            </a:r>
          </a:p>
          <a:p>
            <a:pPr marL="0" indent="0" algn="ctr">
              <a:buNone/>
            </a:pPr>
            <a:r>
              <a:rPr lang="es-ES" sz="2800" dirty="0" smtClean="0">
                <a:solidFill>
                  <a:srgbClr val="031F43"/>
                </a:solidFill>
              </a:rPr>
              <a:t>DOMINGO 02 MAYO </a:t>
            </a:r>
          </a:p>
          <a:p>
            <a:pPr algn="ctr"/>
            <a:endParaRPr lang="es-ES" sz="3200" dirty="0">
              <a:solidFill>
                <a:srgbClr val="031F43"/>
              </a:solidFill>
            </a:endParaRPr>
          </a:p>
        </p:txBody>
      </p:sp>
      <p:sp>
        <p:nvSpPr>
          <p:cNvPr id="4" name="Título 2"/>
          <p:cNvSpPr txBox="1">
            <a:spLocks noGrp="1"/>
          </p:cNvSpPr>
          <p:nvPr>
            <p:ph type="title"/>
          </p:nvPr>
        </p:nvSpPr>
        <p:spPr>
          <a:xfrm>
            <a:off x="0" y="313254"/>
            <a:ext cx="9144000" cy="1143000"/>
          </a:xfrm>
          <a:prstGeom prst="rect">
            <a:avLst/>
          </a:prstGeom>
          <a:ln w="38100" cap="flat" cmpd="sng" algn="ctr">
            <a:solidFill>
              <a:schemeClr val="accent2">
                <a:shade val="75000"/>
                <a:lumMod val="80000"/>
              </a:schemeClr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6000" dirty="0" smtClean="0">
                <a:solidFill>
                  <a:schemeClr val="bg2">
                    <a:lumMod val="50000"/>
                  </a:schemeClr>
                </a:solidFill>
              </a:rPr>
              <a:t>IMPORTANTE!!!</a:t>
            </a:r>
          </a:p>
        </p:txBody>
      </p:sp>
    </p:spTree>
    <p:extLst>
      <p:ext uri="{BB962C8B-B14F-4D97-AF65-F5344CB8AC3E}">
        <p14:creationId xmlns:p14="http://schemas.microsoft.com/office/powerpoint/2010/main" val="784737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85426" y="2334537"/>
            <a:ext cx="7901374" cy="3089683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s-ES" sz="3200" dirty="0" smtClean="0"/>
              <a:t>1 EVALUACIÓN DIAGNÓSTICA</a:t>
            </a:r>
          </a:p>
          <a:p>
            <a:pPr>
              <a:buFont typeface="Arial"/>
              <a:buChar char="•"/>
            </a:pPr>
            <a:endParaRPr lang="es-ES" sz="3200" dirty="0" smtClean="0"/>
          </a:p>
          <a:p>
            <a:pPr>
              <a:buFont typeface="Arial"/>
              <a:buChar char="•"/>
            </a:pPr>
            <a:r>
              <a:rPr lang="es-ES" sz="3200" dirty="0" smtClean="0"/>
              <a:t>1 EVALUACIÓN “</a:t>
            </a:r>
            <a:r>
              <a:rPr lang="es-ES" dirty="0" smtClean="0"/>
              <a:t>OBJETIVOS PRIORIZADOS</a:t>
            </a:r>
            <a:r>
              <a:rPr lang="es-ES" sz="3200" dirty="0" smtClean="0"/>
              <a:t>”</a:t>
            </a:r>
          </a:p>
          <a:p>
            <a:pPr>
              <a:buFont typeface="Arial"/>
              <a:buChar char="•"/>
            </a:pPr>
            <a:endParaRPr lang="es-ES" sz="3200" dirty="0" smtClean="0"/>
          </a:p>
          <a:p>
            <a:pPr>
              <a:buFont typeface="Arial"/>
              <a:buChar char="•"/>
            </a:pPr>
            <a:r>
              <a:rPr lang="es-ES" sz="3200" dirty="0"/>
              <a:t>4</a:t>
            </a:r>
            <a:r>
              <a:rPr lang="es-ES" sz="3200" dirty="0" smtClean="0"/>
              <a:t> </a:t>
            </a:r>
            <a:r>
              <a:rPr lang="es-ES" sz="3200" dirty="0" smtClean="0"/>
              <a:t>TAREAS AL BUZÓN</a:t>
            </a:r>
            <a:endParaRPr lang="es-ES" sz="3200" dirty="0"/>
          </a:p>
        </p:txBody>
      </p:sp>
      <p:sp>
        <p:nvSpPr>
          <p:cNvPr id="4" name="Título 2"/>
          <p:cNvSpPr txBox="1">
            <a:spLocks/>
          </p:cNvSpPr>
          <p:nvPr/>
        </p:nvSpPr>
        <p:spPr>
          <a:xfrm>
            <a:off x="457200" y="358430"/>
            <a:ext cx="8229600" cy="1252728"/>
          </a:xfrm>
          <a:prstGeom prst="rect">
            <a:avLst/>
          </a:prstGeom>
          <a:ln w="38100" cap="flat" cmpd="sng" algn="ctr">
            <a:solidFill>
              <a:schemeClr val="accent2">
                <a:shade val="75000"/>
                <a:lumMod val="80000"/>
              </a:schemeClr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>
                <a:solidFill>
                  <a:srgbClr val="008000"/>
                </a:solidFill>
              </a:rPr>
              <a:t>INFORME (27-ABRIL)</a:t>
            </a:r>
            <a:endParaRPr lang="es-E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846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62157"/>
              </p:ext>
            </p:extLst>
          </p:nvPr>
        </p:nvGraphicFramePr>
        <p:xfrm>
          <a:off x="2301707" y="2749922"/>
          <a:ext cx="4867982" cy="3137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3991"/>
                <a:gridCol w="2433991"/>
              </a:tblGrid>
              <a:tr h="78427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EVALUACIÓN DIAGNÓSTICA</a:t>
                      </a:r>
                      <a:endParaRPr lang="es-ES" sz="2000" b="1" dirty="0" smtClean="0"/>
                    </a:p>
                  </a:txBody>
                  <a:tcPr/>
                </a:tc>
              </a:tr>
              <a:tr h="784276">
                <a:tc>
                  <a:txBody>
                    <a:bodyPr/>
                    <a:lstStyle/>
                    <a:p>
                      <a:r>
                        <a:rPr lang="es-ES" dirty="0" smtClean="0"/>
                        <a:t>SEMANA</a:t>
                      </a:r>
                      <a:r>
                        <a:rPr lang="es-ES" baseline="0" dirty="0" smtClean="0"/>
                        <a:t> DE TRABAJO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</a:tr>
              <a:tr h="784276">
                <a:tc>
                  <a:txBody>
                    <a:bodyPr/>
                    <a:lstStyle/>
                    <a:p>
                      <a:r>
                        <a:rPr lang="es-ES" dirty="0" smtClean="0"/>
                        <a:t>FECHA DE ENTREGA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17-ABRIL</a:t>
                      </a:r>
                      <a:endParaRPr lang="es-ES" dirty="0"/>
                    </a:p>
                  </a:txBody>
                  <a:tcPr/>
                </a:tc>
              </a:tr>
              <a:tr h="784276">
                <a:tc>
                  <a:txBody>
                    <a:bodyPr/>
                    <a:lstStyle/>
                    <a:p>
                      <a:r>
                        <a:rPr lang="es-ES" dirty="0" smtClean="0"/>
                        <a:t>EVALUACIÓN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SIN NOTA</a:t>
                      </a:r>
                    </a:p>
                    <a:p>
                      <a:pPr algn="ctr"/>
                      <a:r>
                        <a:rPr lang="es-ES" dirty="0" smtClean="0"/>
                        <a:t>(DIAGNÓSTICA)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ítulo 2"/>
          <p:cNvSpPr txBox="1">
            <a:spLocks/>
          </p:cNvSpPr>
          <p:nvPr/>
        </p:nvSpPr>
        <p:spPr>
          <a:xfrm>
            <a:off x="0" y="330745"/>
            <a:ext cx="9144000" cy="1518549"/>
          </a:xfrm>
          <a:prstGeom prst="rect">
            <a:avLst/>
          </a:prstGeom>
          <a:ln w="38100" cap="flat" cmpd="sng" algn="ctr">
            <a:solidFill>
              <a:schemeClr val="accent2">
                <a:shade val="75000"/>
                <a:lumMod val="80000"/>
              </a:schemeClr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4800" dirty="0" smtClean="0">
                <a:solidFill>
                  <a:schemeClr val="bg2">
                    <a:lumMod val="50000"/>
                  </a:schemeClr>
                </a:solidFill>
              </a:rPr>
              <a:t>DETALLE DE </a:t>
            </a:r>
          </a:p>
          <a:p>
            <a:r>
              <a:rPr lang="es-ES" sz="4800" dirty="0" smtClean="0">
                <a:solidFill>
                  <a:schemeClr val="bg2">
                    <a:lumMod val="50000"/>
                  </a:schemeClr>
                </a:solidFill>
              </a:rPr>
              <a:t>EVALUACIÓN DIAGNÓSTICA</a:t>
            </a:r>
            <a:endParaRPr lang="es-ES" sz="4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350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143517"/>
              </p:ext>
            </p:extLst>
          </p:nvPr>
        </p:nvGraphicFramePr>
        <p:xfrm>
          <a:off x="1084713" y="2196147"/>
          <a:ext cx="7288745" cy="3069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749"/>
                <a:gridCol w="1457749"/>
                <a:gridCol w="1457749"/>
                <a:gridCol w="1457749"/>
                <a:gridCol w="1457749"/>
              </a:tblGrid>
              <a:tr h="10017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HÁBITOS SALUDABLES</a:t>
                      </a:r>
                      <a:endParaRPr lang="es-ES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CUIDADOS</a:t>
                      </a:r>
                      <a:r>
                        <a:rPr lang="es-ES" sz="1600" baseline="0" dirty="0" smtClean="0"/>
                        <a:t> DEL CUERPO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DESAYUNO</a:t>
                      </a:r>
                      <a:r>
                        <a:rPr lang="es-ES" sz="1400" baseline="0" dirty="0" smtClean="0"/>
                        <a:t> SALUDABLE</a:t>
                      </a:r>
                      <a:endParaRPr lang="es-ES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LOS</a:t>
                      </a:r>
                      <a:r>
                        <a:rPr lang="es-ES" sz="1800" baseline="0" dirty="0" smtClean="0"/>
                        <a:t> SENTIDOS</a:t>
                      </a:r>
                      <a:endParaRPr lang="es-ES" sz="1800" b="1" dirty="0"/>
                    </a:p>
                  </a:txBody>
                  <a:tcPr/>
                </a:tc>
              </a:tr>
              <a:tr h="111300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SEMANA</a:t>
                      </a:r>
                      <a:r>
                        <a:rPr lang="es-ES" baseline="0" dirty="0" smtClean="0"/>
                        <a:t> DE TRABAJO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</a:tr>
              <a:tr h="954614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FECHA DE ENTREGA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31-MARZO</a:t>
                      </a:r>
                      <a:endParaRPr lang="es-E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14-ABRIL</a:t>
                      </a:r>
                      <a:endParaRPr lang="es-E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14-ABRIL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18-ABRIL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ítulo 2"/>
          <p:cNvSpPr txBox="1">
            <a:spLocks/>
          </p:cNvSpPr>
          <p:nvPr/>
        </p:nvSpPr>
        <p:spPr>
          <a:xfrm>
            <a:off x="0" y="358430"/>
            <a:ext cx="9144000" cy="1252728"/>
          </a:xfrm>
          <a:prstGeom prst="rect">
            <a:avLst/>
          </a:prstGeom>
          <a:ln w="38100" cap="flat" cmpd="sng" algn="ctr">
            <a:solidFill>
              <a:schemeClr val="accent2">
                <a:shade val="75000"/>
                <a:lumMod val="80000"/>
              </a:schemeClr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DETALLE DE TRABAJOS</a:t>
            </a:r>
            <a:endParaRPr lang="es-E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91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 noGrp="1"/>
          </p:cNvSpPr>
          <p:nvPr>
            <p:ph idx="1"/>
          </p:nvPr>
        </p:nvSpPr>
        <p:spPr>
          <a:xfrm>
            <a:off x="457201" y="1869255"/>
            <a:ext cx="8524754" cy="430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 CADA TAREA SE EVALÚA DE LA SIGUIENTE FORMA: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dirty="0" smtClean="0"/>
              <a:t> 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endParaRPr lang="es-ES" sz="2000" dirty="0" smtClean="0"/>
          </a:p>
          <a:p>
            <a:r>
              <a:rPr lang="es-ES" sz="2000" dirty="0" smtClean="0"/>
              <a:t>CADA 2 TAREAS ENTREGADAS, ES UNA NOTA DE TRABAJOS !!! </a:t>
            </a:r>
            <a:endParaRPr lang="es-ES" sz="2000" dirty="0"/>
          </a:p>
        </p:txBody>
      </p:sp>
      <p:sp>
        <p:nvSpPr>
          <p:cNvPr id="6" name="Título 2"/>
          <p:cNvSpPr txBox="1">
            <a:spLocks/>
          </p:cNvSpPr>
          <p:nvPr/>
        </p:nvSpPr>
        <p:spPr>
          <a:xfrm>
            <a:off x="0" y="345200"/>
            <a:ext cx="9144000" cy="1252728"/>
          </a:xfrm>
          <a:prstGeom prst="rect">
            <a:avLst/>
          </a:prstGeom>
          <a:ln w="38100" cap="flat" cmpd="sng" algn="ctr">
            <a:solidFill>
              <a:schemeClr val="accent2">
                <a:shade val="75000"/>
                <a:lumMod val="80000"/>
              </a:schemeClr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DETALLE DE TRABAJOS</a:t>
            </a:r>
            <a:endParaRPr lang="es-E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820149" y="2989927"/>
            <a:ext cx="2486903" cy="252690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31F43"/>
                </a:solidFill>
              </a:rPr>
              <a:t>TAREA ENTREGADA CORRECTAMENTE + CUMPLE FECHA DE ENTREGA</a:t>
            </a:r>
          </a:p>
          <a:p>
            <a:pPr algn="ctr"/>
            <a:endParaRPr lang="es-ES" dirty="0">
              <a:solidFill>
                <a:srgbClr val="031F43"/>
              </a:solidFill>
            </a:endParaRPr>
          </a:p>
          <a:p>
            <a:pPr algn="ctr"/>
            <a:r>
              <a:rPr lang="es-ES" dirty="0" smtClean="0">
                <a:solidFill>
                  <a:srgbClr val="031F43"/>
                </a:solidFill>
              </a:rPr>
              <a:t>NOTA 7</a:t>
            </a:r>
            <a:endParaRPr lang="es-ES" dirty="0">
              <a:solidFill>
                <a:srgbClr val="031F43"/>
              </a:solidFill>
            </a:endParaRPr>
          </a:p>
          <a:p>
            <a:pPr algn="ctr"/>
            <a:endParaRPr lang="es-ES" dirty="0">
              <a:solidFill>
                <a:srgbClr val="031F43"/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3439336" y="2989928"/>
            <a:ext cx="2447218" cy="25269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31F43"/>
                </a:solidFill>
              </a:rPr>
              <a:t>TAREA ENTREGADA</a:t>
            </a:r>
          </a:p>
          <a:p>
            <a:pPr algn="ctr"/>
            <a:r>
              <a:rPr lang="es-ES" dirty="0" smtClean="0">
                <a:solidFill>
                  <a:srgbClr val="031F43"/>
                </a:solidFill>
              </a:rPr>
              <a:t>CORRECTAMENTE + NO CUMPLE FECHA DE ENTREGA</a:t>
            </a:r>
          </a:p>
          <a:p>
            <a:pPr algn="ctr"/>
            <a:endParaRPr lang="es-ES" dirty="0">
              <a:solidFill>
                <a:srgbClr val="031F43"/>
              </a:solidFill>
            </a:endParaRPr>
          </a:p>
          <a:p>
            <a:pPr algn="ctr"/>
            <a:r>
              <a:rPr lang="es-ES" dirty="0" smtClean="0">
                <a:solidFill>
                  <a:srgbClr val="031F43"/>
                </a:solidFill>
              </a:rPr>
              <a:t>NOTA 5</a:t>
            </a:r>
            <a:endParaRPr lang="es-ES" dirty="0">
              <a:solidFill>
                <a:srgbClr val="031F43"/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6013591" y="2989928"/>
            <a:ext cx="2386322" cy="25269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31F43"/>
                </a:solidFill>
              </a:rPr>
              <a:t>TAREA NO ENTREGADA</a:t>
            </a:r>
          </a:p>
          <a:p>
            <a:pPr algn="ctr"/>
            <a:endParaRPr lang="es-ES" dirty="0">
              <a:solidFill>
                <a:srgbClr val="031F43"/>
              </a:solidFill>
            </a:endParaRPr>
          </a:p>
          <a:p>
            <a:pPr algn="ctr"/>
            <a:endParaRPr lang="es-ES" dirty="0" smtClean="0">
              <a:solidFill>
                <a:srgbClr val="031F43"/>
              </a:solidFill>
            </a:endParaRPr>
          </a:p>
          <a:p>
            <a:pPr algn="ctr"/>
            <a:r>
              <a:rPr lang="es-ES" dirty="0" smtClean="0">
                <a:solidFill>
                  <a:srgbClr val="031F43"/>
                </a:solidFill>
              </a:rPr>
              <a:t>NOTA MÍNIMA</a:t>
            </a:r>
            <a:endParaRPr lang="es-ES" dirty="0">
              <a:solidFill>
                <a:srgbClr val="031F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934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326484"/>
            <a:ext cx="9144000" cy="1155254"/>
          </a:xfrm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s-ES" sz="4400" dirty="0" smtClean="0">
                <a:solidFill>
                  <a:schemeClr val="bg2">
                    <a:lumMod val="50000"/>
                  </a:schemeClr>
                </a:solidFill>
              </a:rPr>
              <a:t>“HÁBITOS SALUDABLES”</a:t>
            </a:r>
            <a:endParaRPr lang="es-E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5106090" y="2650186"/>
            <a:ext cx="31218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TEXTO APTUS</a:t>
            </a:r>
          </a:p>
          <a:p>
            <a:pPr algn="ctr"/>
            <a:endParaRPr lang="es-ES" sz="2800" dirty="0" smtClean="0"/>
          </a:p>
          <a:p>
            <a:pPr algn="ctr"/>
            <a:r>
              <a:rPr lang="es-ES" sz="2800" dirty="0" smtClean="0"/>
              <a:t> PÁG. 3 A LA 10</a:t>
            </a:r>
          </a:p>
          <a:p>
            <a:pPr algn="ctr"/>
            <a:r>
              <a:rPr lang="es-ES" sz="2800" dirty="0" smtClean="0"/>
              <a:t> </a:t>
            </a:r>
          </a:p>
          <a:p>
            <a:pPr algn="ctr"/>
            <a:r>
              <a:rPr lang="es-ES" sz="2800" dirty="0" smtClean="0"/>
              <a:t>MÓDULO 2</a:t>
            </a:r>
          </a:p>
          <a:p>
            <a:pPr algn="ctr"/>
            <a:endParaRPr lang="es-ES" sz="2800" dirty="0"/>
          </a:p>
        </p:txBody>
      </p:sp>
      <p:pic>
        <p:nvPicPr>
          <p:cNvPr id="7" name="Imagen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7" t="13159" r="10370" b="25517"/>
          <a:stretch/>
        </p:blipFill>
        <p:spPr bwMode="auto">
          <a:xfrm>
            <a:off x="1045028" y="1771386"/>
            <a:ext cx="3545161" cy="44466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31524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326484"/>
            <a:ext cx="9144000" cy="1155254"/>
          </a:xfrm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s-ES" sz="4400" dirty="0" smtClean="0">
                <a:solidFill>
                  <a:schemeClr val="bg2">
                    <a:lumMod val="50000"/>
                  </a:schemeClr>
                </a:solidFill>
              </a:rPr>
              <a:t>“CUIDADOS DEL CUERPO”</a:t>
            </a:r>
            <a:endParaRPr lang="es-E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Imagen 4" descr="18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49" t="19483" r="8338" b="16663"/>
          <a:stretch/>
        </p:blipFill>
        <p:spPr>
          <a:xfrm>
            <a:off x="1355893" y="1733105"/>
            <a:ext cx="3055716" cy="43790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CuadroTexto 5"/>
          <p:cNvSpPr txBox="1"/>
          <p:nvPr/>
        </p:nvSpPr>
        <p:spPr>
          <a:xfrm>
            <a:off x="5106090" y="2154023"/>
            <a:ext cx="3121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TEXTO CIENCIAS</a:t>
            </a:r>
          </a:p>
          <a:p>
            <a:pPr algn="ctr"/>
            <a:r>
              <a:rPr lang="es-ES" sz="2800" dirty="0" smtClean="0"/>
              <a:t> PÁG. 22</a:t>
            </a:r>
          </a:p>
        </p:txBody>
      </p:sp>
      <p:pic>
        <p:nvPicPr>
          <p:cNvPr id="7" name="Imagen 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1" t="3000" r="9333" b="32499"/>
          <a:stretch/>
        </p:blipFill>
        <p:spPr bwMode="auto">
          <a:xfrm>
            <a:off x="5883142" y="3373600"/>
            <a:ext cx="1855359" cy="25479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95902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326484"/>
            <a:ext cx="9144000" cy="1155254"/>
          </a:xfrm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s-ES" sz="4400" dirty="0" smtClean="0">
                <a:solidFill>
                  <a:schemeClr val="bg2">
                    <a:lumMod val="50000"/>
                  </a:schemeClr>
                </a:solidFill>
              </a:rPr>
              <a:t>“DESAYUNO SALUDABLE”</a:t>
            </a:r>
            <a:endParaRPr lang="es-E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" name="Imagen 1" descr="15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19" t="21606" r="10396" b="15892"/>
          <a:stretch/>
        </p:blipFill>
        <p:spPr>
          <a:xfrm>
            <a:off x="1243451" y="1680185"/>
            <a:ext cx="3449052" cy="4755862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5106090" y="2154023"/>
            <a:ext cx="3121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TEXTO CIENCIAS</a:t>
            </a:r>
          </a:p>
          <a:p>
            <a:pPr algn="ctr"/>
            <a:r>
              <a:rPr lang="es-ES" sz="2800" dirty="0" smtClean="0"/>
              <a:t> PÁG. 15</a:t>
            </a:r>
          </a:p>
        </p:txBody>
      </p:sp>
      <p:pic>
        <p:nvPicPr>
          <p:cNvPr id="5" name="Imagen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1" t="3000" r="9333" b="32499"/>
          <a:stretch/>
        </p:blipFill>
        <p:spPr bwMode="auto">
          <a:xfrm>
            <a:off x="5883142" y="3373600"/>
            <a:ext cx="1855359" cy="25479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50877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326484"/>
            <a:ext cx="9144000" cy="1009726"/>
          </a:xfrm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s-ES" sz="4400" dirty="0" smtClean="0">
                <a:solidFill>
                  <a:schemeClr val="bg2">
                    <a:lumMod val="50000"/>
                  </a:schemeClr>
                </a:solidFill>
              </a:rPr>
              <a:t>“LOS SENTIDOS”</a:t>
            </a:r>
            <a:endParaRPr lang="es-E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Imagen 4" descr="14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7" t="10804" r="9710" b="21870"/>
          <a:stretch/>
        </p:blipFill>
        <p:spPr>
          <a:xfrm>
            <a:off x="886290" y="1640494"/>
            <a:ext cx="3333509" cy="46172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CuadroTexto 5"/>
          <p:cNvSpPr txBox="1"/>
          <p:nvPr/>
        </p:nvSpPr>
        <p:spPr>
          <a:xfrm>
            <a:off x="5106090" y="2154023"/>
            <a:ext cx="3121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TEXTO APTUS</a:t>
            </a:r>
          </a:p>
          <a:p>
            <a:pPr algn="ctr"/>
            <a:r>
              <a:rPr lang="es-ES" sz="2800" dirty="0" smtClean="0"/>
              <a:t> PÁG. 14</a:t>
            </a:r>
          </a:p>
        </p:txBody>
      </p:sp>
      <p:pic>
        <p:nvPicPr>
          <p:cNvPr id="7" name="Imagen 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7" t="13159" r="10370" b="25517"/>
          <a:stretch/>
        </p:blipFill>
        <p:spPr bwMode="auto">
          <a:xfrm>
            <a:off x="5661673" y="3386829"/>
            <a:ext cx="1944547" cy="24078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50877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151</TotalTime>
  <Words>264</Words>
  <Application>Microsoft Macintosh PowerPoint</Application>
  <PresentationFormat>Presentación en pantalla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Austin</vt:lpstr>
      <vt:lpstr>  </vt:lpstr>
      <vt:lpstr>Presentación de PowerPoint</vt:lpstr>
      <vt:lpstr>Presentación de PowerPoint</vt:lpstr>
      <vt:lpstr>Presentación de PowerPoint</vt:lpstr>
      <vt:lpstr>Presentación de PowerPoint</vt:lpstr>
      <vt:lpstr>“HÁBITOS SALUDABLES”</vt:lpstr>
      <vt:lpstr>“CUIDADOS DEL CUERPO”</vt:lpstr>
      <vt:lpstr>“DESAYUNO SALUDABLE”</vt:lpstr>
      <vt:lpstr>“LOS SENTIDOS”</vt:lpstr>
      <vt:lpstr>Presentación de PowerPoint</vt:lpstr>
      <vt:lpstr>IMPORTANTE!!!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Camila astudillo</dc:creator>
  <cp:lastModifiedBy>Camila astudillo</cp:lastModifiedBy>
  <cp:revision>15</cp:revision>
  <dcterms:created xsi:type="dcterms:W3CDTF">2021-04-26T05:34:59Z</dcterms:created>
  <dcterms:modified xsi:type="dcterms:W3CDTF">2021-04-28T15:31:03Z</dcterms:modified>
</cp:coreProperties>
</file>