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7" r:id="rId4"/>
    <p:sldId id="269" r:id="rId5"/>
    <p:sldId id="259" r:id="rId6"/>
    <p:sldId id="267" r:id="rId7"/>
    <p:sldId id="268" r:id="rId8"/>
    <p:sldId id="270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28-04-21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3807" y="251366"/>
            <a:ext cx="7054770" cy="2593043"/>
          </a:xfrm>
        </p:spPr>
        <p:txBody>
          <a:bodyPr>
            <a:normAutofit/>
          </a:bodyPr>
          <a:lstStyle/>
          <a:p>
            <a:r>
              <a:rPr lang="es-ES" sz="6600" dirty="0" smtClean="0"/>
              <a:t>RUTA DE TRABAJO</a:t>
            </a:r>
          </a:p>
          <a:p>
            <a:r>
              <a:rPr lang="es-ES" sz="6600" dirty="0" smtClean="0"/>
              <a:t>ARTES VISUALES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858060" y="6139560"/>
            <a:ext cx="428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1</a:t>
            </a:r>
            <a:r>
              <a:rPr lang="es-ES" dirty="0" smtClean="0"/>
              <a:t>º BÁSICO</a:t>
            </a:r>
          </a:p>
          <a:p>
            <a:pPr algn="r"/>
            <a:r>
              <a:rPr lang="es-ES" dirty="0" smtClean="0"/>
              <a:t>SEMANA DEL 26 AL 30 ABRIL 2021</a:t>
            </a:r>
            <a:endParaRPr lang="es-ES" dirty="0"/>
          </a:p>
        </p:txBody>
      </p:sp>
      <p:pic>
        <p:nvPicPr>
          <p:cNvPr id="5" name="Imagen 4" descr="infor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23" y="2520489"/>
            <a:ext cx="4596941" cy="38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457200" y="338327"/>
            <a:ext cx="8229600" cy="1500615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 “EVALUACIÓN OBJETIVOS PRIORIZADOS”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688"/>
              </p:ext>
            </p:extLst>
          </p:nvPr>
        </p:nvGraphicFramePr>
        <p:xfrm>
          <a:off x="1759345" y="2526889"/>
          <a:ext cx="5595540" cy="3121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7770"/>
                <a:gridCol w="2797770"/>
              </a:tblGrid>
              <a:tr h="7691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EVALUACIÓN </a:t>
                      </a:r>
                    </a:p>
                    <a:p>
                      <a:pPr algn="ctr"/>
                      <a:r>
                        <a:rPr lang="es-ES" sz="2000" b="1" dirty="0" smtClean="0"/>
                        <a:t>O.P.</a:t>
                      </a:r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25-ABRIL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EVALUACIÓN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 NOTA</a:t>
                      </a:r>
                    </a:p>
                    <a:p>
                      <a:pPr algn="ctr"/>
                      <a:r>
                        <a:rPr lang="es-ES" dirty="0" smtClean="0"/>
                        <a:t>( 7 PUNTOS = 7.0 )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8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997701"/>
            <a:ext cx="8229599" cy="473627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200" dirty="0" smtClean="0">
                <a:solidFill>
                  <a:srgbClr val="031F43"/>
                </a:solidFill>
              </a:rPr>
              <a:t>SI HAY ALGUNA TAREA O EVALUACIÓN QUE USTED ME ENVIÓ, LE SOLICITO PUEDA ENVIARME UN CORREO O PANTALLAZO, INFORMANDO FECHA Y NOMBRE DEL TRABAJO PENDIENTE, DIRECTAMENTE A MI CORREO CSILVA@EMMANUEL.CL</a:t>
            </a:r>
          </a:p>
          <a:p>
            <a:pPr algn="ctr"/>
            <a:endParaRPr lang="es-ES" sz="3200" dirty="0" smtClean="0">
              <a:solidFill>
                <a:srgbClr val="031F43"/>
              </a:solidFill>
            </a:endParaRPr>
          </a:p>
          <a:p>
            <a:pPr algn="ctr"/>
            <a:r>
              <a:rPr lang="es-ES" sz="3200" dirty="0" smtClean="0">
                <a:solidFill>
                  <a:srgbClr val="031F43"/>
                </a:solidFill>
              </a:rPr>
              <a:t>FECHA DE PLAZO PARA REZAGADOS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031F43"/>
                </a:solidFill>
              </a:rPr>
              <a:t>DOMINGO 02 MAYO </a:t>
            </a:r>
          </a:p>
          <a:p>
            <a:pPr algn="ctr"/>
            <a:endParaRPr lang="es-ES" sz="3200" dirty="0">
              <a:solidFill>
                <a:srgbClr val="031F43"/>
              </a:solidFill>
            </a:endParaRPr>
          </a:p>
        </p:txBody>
      </p:sp>
      <p:sp>
        <p:nvSpPr>
          <p:cNvPr id="4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dirty="0" smtClean="0">
                <a:solidFill>
                  <a:schemeClr val="bg2">
                    <a:lumMod val="50000"/>
                  </a:schemeClr>
                </a:solidFill>
              </a:rPr>
              <a:t>IMPORTANTE!!!</a:t>
            </a:r>
          </a:p>
        </p:txBody>
      </p:sp>
    </p:spTree>
    <p:extLst>
      <p:ext uri="{BB962C8B-B14F-4D97-AF65-F5344CB8AC3E}">
        <p14:creationId xmlns:p14="http://schemas.microsoft.com/office/powerpoint/2010/main" val="302613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334537"/>
            <a:ext cx="8498298" cy="2841361"/>
          </a:xfrm>
        </p:spPr>
        <p:txBody>
          <a:bodyPr>
            <a:noAutofit/>
          </a:bodyPr>
          <a:lstStyle/>
          <a:p>
            <a:r>
              <a:rPr lang="es-ES" sz="4400" dirty="0" smtClean="0"/>
              <a:t>1 </a:t>
            </a:r>
            <a:r>
              <a:rPr lang="es-ES" sz="4400" dirty="0"/>
              <a:t>EVALUACIÓN</a:t>
            </a:r>
            <a:r>
              <a:rPr lang="es-ES" sz="3600" dirty="0"/>
              <a:t> “</a:t>
            </a:r>
            <a:r>
              <a:rPr lang="es-ES" sz="2800" dirty="0" smtClean="0"/>
              <a:t>OBJETIVOS PRIORIZADOS</a:t>
            </a:r>
            <a:r>
              <a:rPr lang="es-ES" sz="3600" dirty="0" smtClean="0"/>
              <a:t>”</a:t>
            </a:r>
          </a:p>
          <a:p>
            <a:endParaRPr lang="es-ES" sz="3600" dirty="0"/>
          </a:p>
          <a:p>
            <a:r>
              <a:rPr lang="es-ES" sz="3600" dirty="0" smtClean="0"/>
              <a:t>5 TAREAS AL BUZÓN</a:t>
            </a:r>
            <a:endParaRPr lang="es-ES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(25 DE ABRIL)</a:t>
            </a:r>
            <a:endParaRPr lang="es-ES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INFORME (26-ABRIL)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DETALLE DE TRABAJOS</a:t>
            </a:r>
            <a:endParaRPr lang="es-ES" sz="6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44058"/>
              </p:ext>
            </p:extLst>
          </p:nvPr>
        </p:nvGraphicFramePr>
        <p:xfrm>
          <a:off x="158733" y="2816071"/>
          <a:ext cx="8836446" cy="2421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2741"/>
                <a:gridCol w="1472741"/>
                <a:gridCol w="1472741"/>
                <a:gridCol w="1472741"/>
                <a:gridCol w="1472741"/>
                <a:gridCol w="1472741"/>
              </a:tblGrid>
              <a:tr h="7842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MI</a:t>
                      </a:r>
                      <a:r>
                        <a:rPr lang="es-ES" sz="2000" b="1" baseline="0" dirty="0" smtClean="0"/>
                        <a:t> HORARIO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CLASIFICACIÓN </a:t>
                      </a:r>
                      <a:r>
                        <a:rPr lang="es-ES" sz="1800" b="1" dirty="0" smtClean="0"/>
                        <a:t>DE ANIMALES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b="1" dirty="0" smtClean="0"/>
                        <a:t>LAS EMOCIONES</a:t>
                      </a:r>
                      <a:endParaRPr lang="es-E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AUTO RETRATO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MI</a:t>
                      </a:r>
                      <a:r>
                        <a:rPr lang="es-ES" sz="1600" b="1" baseline="0" dirty="0" smtClean="0"/>
                        <a:t> ROSTRO ENTRETENIDO</a:t>
                      </a:r>
                      <a:endParaRPr lang="es-ES" sz="1600" b="1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21-MARZO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28-MARZO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04-ABRIL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16-ABRIL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21-ABRIL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8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1" y="2200000"/>
            <a:ext cx="8524754" cy="400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CADA TAREA SE EVALÚA DE LA SIGUIENTE FORMA: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CADA 2 TAREAS ENTREGADAS, ES UNA NOTA DE TRABAJOS !!! </a:t>
            </a:r>
            <a:endParaRPr lang="es-ES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DETALLE DE TRABAJOS</a:t>
            </a:r>
            <a:endParaRPr lang="es-ES" sz="6000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73093" y="3307448"/>
            <a:ext cx="2175213" cy="22755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CORRECTAMENTE +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7</a:t>
            </a:r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572712" y="3307448"/>
            <a:ext cx="2175213" cy="22755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CORRECTAMENTE + NO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5</a:t>
            </a:r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013591" y="3307448"/>
            <a:ext cx="2175213" cy="22755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NO ENTREGADA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 smtClean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MÍNIMA</a:t>
            </a:r>
            <a:endParaRPr lang="es-ES" dirty="0">
              <a:solidFill>
                <a:srgbClr val="03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2">
                    <a:lumMod val="50000"/>
                  </a:schemeClr>
                </a:solidFill>
              </a:rPr>
              <a:t>“MI HORARIO”</a:t>
            </a:r>
            <a:endParaRPr lang="es-E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 descr="Captura de pantalla 2021-04-28 a la(s) 00.32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9" t="23798" r="19710" b="21801"/>
          <a:stretch/>
        </p:blipFill>
        <p:spPr>
          <a:xfrm>
            <a:off x="1246760" y="1759565"/>
            <a:ext cx="6557884" cy="500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494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“CLASIFICACIÓN DE ANIMALES”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 descr="Captura de pantalla 2021-04-28 a la(s) 00.32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21715" r="18843" b="22264"/>
          <a:stretch/>
        </p:blipFill>
        <p:spPr>
          <a:xfrm>
            <a:off x="1441875" y="1812482"/>
            <a:ext cx="6324394" cy="4709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6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“LAS EMOCIONES”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4-28 a la(s) 00.33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5" t="27965" r="20724" b="22958"/>
          <a:stretch/>
        </p:blipFill>
        <p:spPr>
          <a:xfrm>
            <a:off x="1706439" y="1799254"/>
            <a:ext cx="6111433" cy="4908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489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“AUTO RETRATO”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4-28 a la(s) 00.34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4" t="33058" r="21012" b="22495"/>
          <a:stretch/>
        </p:blipFill>
        <p:spPr>
          <a:xfrm>
            <a:off x="1309591" y="1733105"/>
            <a:ext cx="6587649" cy="490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27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“MI ROSTRO ENTRETENIDO”</a:t>
            </a:r>
            <a:endParaRPr lang="es-E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 descr="Captura de pantalla 2021-04-28 a la(s) 00.36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21946" r="18843" b="16014"/>
          <a:stretch/>
        </p:blipFill>
        <p:spPr>
          <a:xfrm>
            <a:off x="1772580" y="1706644"/>
            <a:ext cx="5917452" cy="498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684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803</TotalTime>
  <Words>233</Words>
  <Application>Microsoft Macintosh PowerPoint</Application>
  <PresentationFormat>Presentación en pantalla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Forma de onda</vt:lpstr>
      <vt:lpstr>  </vt:lpstr>
      <vt:lpstr>INFORME (25 DE ABRIL)</vt:lpstr>
      <vt:lpstr>DETALLE DE TRABAJOS</vt:lpstr>
      <vt:lpstr>DETALLE DE TRABAJOS</vt:lpstr>
      <vt:lpstr>“MI HORARIO”</vt:lpstr>
      <vt:lpstr>“CLASIFICACIÓN DE ANIMALES”</vt:lpstr>
      <vt:lpstr>“LAS EMOCIONES”</vt:lpstr>
      <vt:lpstr>“AUTO RETRATO”</vt:lpstr>
      <vt:lpstr>“MI ROSTRO ENTRETENIDO”</vt:lpstr>
      <vt:lpstr>DETALLE  “EVALUACIÓN OBJETIVOS PRIORIZADOS”</vt:lpstr>
      <vt:lpstr>IMPORTANTE!!!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Camila astudillo</dc:creator>
  <cp:lastModifiedBy>Camila astudillo</cp:lastModifiedBy>
  <cp:revision>11</cp:revision>
  <dcterms:created xsi:type="dcterms:W3CDTF">2021-04-26T04:29:51Z</dcterms:created>
  <dcterms:modified xsi:type="dcterms:W3CDTF">2021-04-28T14:22:06Z</dcterms:modified>
</cp:coreProperties>
</file>