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3" r:id="rId4"/>
    <p:sldId id="257" r:id="rId5"/>
    <p:sldId id="269" r:id="rId6"/>
    <p:sldId id="259" r:id="rId7"/>
    <p:sldId id="267" r:id="rId8"/>
    <p:sldId id="268" r:id="rId9"/>
    <p:sldId id="270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27-04-21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5" y="1314648"/>
            <a:ext cx="8191572" cy="2713985"/>
          </a:xfrm>
        </p:spPr>
        <p:txBody>
          <a:bodyPr>
            <a:normAutofit/>
          </a:bodyPr>
          <a:lstStyle/>
          <a:p>
            <a:r>
              <a:rPr lang="es-ES" sz="6600" dirty="0" smtClean="0"/>
              <a:t>RUTA DE TRABAJO</a:t>
            </a:r>
          </a:p>
          <a:p>
            <a:r>
              <a:rPr lang="es-ES" sz="3500" dirty="0" smtClean="0"/>
              <a:t>HISTORIA Y GEOGRAFÍA</a:t>
            </a:r>
            <a:endParaRPr lang="es-ES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58060" y="6139560"/>
            <a:ext cx="428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2º BÁSICO</a:t>
            </a:r>
          </a:p>
          <a:p>
            <a:pPr algn="r"/>
            <a:r>
              <a:rPr lang="es-ES" dirty="0" smtClean="0"/>
              <a:t>SEMANA DEL 26 AL 30 ABRIL 2021</a:t>
            </a:r>
            <a:endParaRPr lang="es-ES" dirty="0"/>
          </a:p>
        </p:txBody>
      </p:sp>
      <p:pic>
        <p:nvPicPr>
          <p:cNvPr id="5" name="Imagen 4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3" y="3248866"/>
            <a:ext cx="3515255" cy="34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334962"/>
            <a:ext cx="8042276" cy="95604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SEÑAL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ÉTICAS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15006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“EVALUACIÓN OBJETIVOS PRIORIZADOS”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82950"/>
              </p:ext>
            </p:extLst>
          </p:nvPr>
        </p:nvGraphicFramePr>
        <p:xfrm>
          <a:off x="1759345" y="2526889"/>
          <a:ext cx="5595540" cy="312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770"/>
                <a:gridCol w="2797770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EVALUACIÓN </a:t>
                      </a:r>
                    </a:p>
                    <a:p>
                      <a:pPr algn="ctr"/>
                      <a:r>
                        <a:rPr lang="es-ES" sz="2000" dirty="0" smtClean="0"/>
                        <a:t>O.P.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 NOTA</a:t>
                      </a:r>
                    </a:p>
                    <a:p>
                      <a:pPr algn="ctr"/>
                      <a:r>
                        <a:rPr lang="es-ES" dirty="0" smtClean="0"/>
                        <a:t>( </a:t>
                      </a:r>
                      <a:r>
                        <a:rPr lang="es-ES" dirty="0" smtClean="0"/>
                        <a:t>40 </a:t>
                      </a:r>
                      <a:r>
                        <a:rPr lang="es-ES" dirty="0" smtClean="0"/>
                        <a:t>PUNTOS = 7 )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8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IMPORTANTE!!!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997701"/>
            <a:ext cx="8229599" cy="473627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3200" dirty="0" smtClean="0">
                <a:solidFill>
                  <a:srgbClr val="4D6D38"/>
                </a:solidFill>
              </a:rPr>
              <a:t>SI HAY ALGUNA TAREA O EVALUACIÓN QUE USTED ME ENVIÓ, LE SOLICITO PUEDA ENVIARME UN CORREO O PANTALLAZO, INFORMANDO FECHA Y NOMBRE DEL TRABAJO PENDIENTE, DIRECTAMENTE A MI CORREO CSILVA@EMMANUEL.CL</a:t>
            </a:r>
          </a:p>
          <a:p>
            <a:pPr algn="ctr"/>
            <a:endParaRPr lang="es-ES" sz="3200" dirty="0" smtClean="0">
              <a:solidFill>
                <a:srgbClr val="4D6D38"/>
              </a:solidFill>
            </a:endParaRPr>
          </a:p>
          <a:p>
            <a:pPr algn="ctr"/>
            <a:r>
              <a:rPr lang="es-ES" sz="3200" dirty="0" smtClean="0">
                <a:solidFill>
                  <a:srgbClr val="4D6D38"/>
                </a:solidFill>
              </a:rPr>
              <a:t>FECHA DE PLAZO PARA REZAGADOS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4D6D38"/>
                </a:solidFill>
              </a:rPr>
              <a:t>DOMINGO 02 MAYO </a:t>
            </a:r>
          </a:p>
          <a:p>
            <a:pPr algn="ctr"/>
            <a:endParaRPr lang="es-ES" sz="3200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(25 DE ABRIL)</a:t>
            </a:r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81415" y="2334537"/>
            <a:ext cx="8847456" cy="2841361"/>
          </a:xfrm>
        </p:spPr>
        <p:txBody>
          <a:bodyPr>
            <a:noAutofit/>
          </a:bodyPr>
          <a:lstStyle/>
          <a:p>
            <a:r>
              <a:rPr lang="es-ES" sz="3600" dirty="0" smtClean="0"/>
              <a:t>1 EVALUACIÓN DIAGNÓSTICA</a:t>
            </a:r>
          </a:p>
          <a:p>
            <a:r>
              <a:rPr lang="es-ES" sz="3600" dirty="0" smtClean="0"/>
              <a:t>1 EVALUACIÓN “</a:t>
            </a:r>
            <a:r>
              <a:rPr lang="es-ES" sz="2800" dirty="0" smtClean="0"/>
              <a:t>OBJETIVOS PRIORIZADOS</a:t>
            </a:r>
            <a:r>
              <a:rPr lang="es-ES" sz="3600" dirty="0" smtClean="0"/>
              <a:t>”</a:t>
            </a:r>
          </a:p>
          <a:p>
            <a:r>
              <a:rPr lang="es-ES" sz="3600" dirty="0" smtClean="0"/>
              <a:t>5 TAREAS AL BUZÓN</a:t>
            </a:r>
            <a:endParaRPr lang="es-ES" sz="3600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INFORME (26-ABRIL)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72962"/>
              </p:ext>
            </p:extLst>
          </p:nvPr>
        </p:nvGraphicFramePr>
        <p:xfrm>
          <a:off x="2301707" y="2749922"/>
          <a:ext cx="4867982" cy="313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991"/>
                <a:gridCol w="2433991"/>
              </a:tblGrid>
              <a:tr h="7842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EVALUACIÓN DIAGNÓSTICA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23-MARZO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 NOTA</a:t>
                      </a:r>
                    </a:p>
                    <a:p>
                      <a:pPr algn="ctr"/>
                      <a:r>
                        <a:rPr lang="es-ES" dirty="0" smtClean="0"/>
                        <a:t>(DIAGNÓSTICA)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609600" y="529192"/>
            <a:ext cx="8229600" cy="15185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DE </a:t>
            </a:r>
          </a:p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EVALUACIÓN DIAGNÓSTICA</a:t>
            </a:r>
            <a:endParaRPr lang="es-ES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525"/>
              </p:ext>
            </p:extLst>
          </p:nvPr>
        </p:nvGraphicFramePr>
        <p:xfrm>
          <a:off x="158733" y="2816071"/>
          <a:ext cx="8836446" cy="248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741"/>
                <a:gridCol w="1472741"/>
                <a:gridCol w="1472741"/>
                <a:gridCol w="1472741"/>
                <a:gridCol w="1472741"/>
                <a:gridCol w="1472741"/>
              </a:tblGrid>
              <a:tr h="7842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AFICHE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</a:t>
                      </a:r>
                      <a:r>
                        <a:rPr lang="es-ES" sz="2000" dirty="0" smtClean="0"/>
                        <a:t>ÁGS. 14 15 Y 16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</a:t>
                      </a:r>
                      <a:r>
                        <a:rPr lang="es-ES" sz="2000" dirty="0" smtClean="0"/>
                        <a:t>ÁGS.</a:t>
                      </a:r>
                    </a:p>
                    <a:p>
                      <a:pPr algn="ctr"/>
                      <a:r>
                        <a:rPr lang="es-ES" sz="2000" dirty="0" smtClean="0"/>
                        <a:t> 31</a:t>
                      </a:r>
                      <a:r>
                        <a:rPr lang="es-ES" sz="2000" baseline="0" dirty="0" smtClean="0"/>
                        <a:t> Y 32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 smtClean="0"/>
                        <a:t>TICKET DE SALIDA</a:t>
                      </a:r>
                      <a:endParaRPr lang="es-E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SEÑAL</a:t>
                      </a:r>
                      <a:r>
                        <a:rPr lang="es-ES" sz="1400" b="1" dirty="0" smtClean="0"/>
                        <a:t>ÉTICAS</a:t>
                      </a:r>
                      <a:endParaRPr lang="es-ES" sz="1400" b="1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31-</a:t>
                      </a:r>
                      <a:r>
                        <a:rPr lang="es-ES" dirty="0" smtClean="0"/>
                        <a:t>MARZO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04-ABRIL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18-</a:t>
                      </a:r>
                      <a:r>
                        <a:rPr lang="es-ES" dirty="0" smtClean="0"/>
                        <a:t>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18-</a:t>
                      </a:r>
                      <a:r>
                        <a:rPr lang="es-ES" dirty="0" smtClean="0"/>
                        <a:t>ABRIL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125594" y="1976692"/>
            <a:ext cx="9018405" cy="640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/>
              <a:t>CADA TAREA SE EVALÚA DE LA SIGUIENTE FORMA: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sz="2000" dirty="0"/>
              <a:t>CADA 3 TAREAS ENTREGADAS, ES UNA NOTA DE TRABAJOS !!!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CADA 3 TAREAS ENTREGADAS, ES UNA NOTA DE TRABAJOS !!! </a:t>
            </a:r>
            <a:endParaRPr lang="es-ES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73093" y="3070179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+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7</a:t>
            </a:r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72712" y="3070179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+ NO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5</a:t>
            </a:r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013591" y="3070179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NO ENTREGADA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 smtClean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MÍNIMA</a:t>
            </a:r>
            <a:endParaRPr lang="es-ES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442538"/>
            <a:ext cx="8042276" cy="92522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AFICHE 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Imagen 6" descr="Captura de pantalla 2021-04-27 a la(s) 00.51.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5" t="36889" r="34223" b="20618"/>
          <a:stretch/>
        </p:blipFill>
        <p:spPr>
          <a:xfrm>
            <a:off x="1597844" y="1674810"/>
            <a:ext cx="5700610" cy="4701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94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162306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TEXTO APTUS MODULO 2</a:t>
            </a:r>
            <a:br>
              <a:rPr lang="es-E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PÁGS. 14-15 Y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16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1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16485" r="7860" b="13508"/>
          <a:stretch/>
        </p:blipFill>
        <p:spPr>
          <a:xfrm>
            <a:off x="209325" y="2065600"/>
            <a:ext cx="2752863" cy="404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15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9158" r="6413" b="25922"/>
          <a:stretch/>
        </p:blipFill>
        <p:spPr>
          <a:xfrm>
            <a:off x="3087784" y="2065600"/>
            <a:ext cx="2990586" cy="404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16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15874" r="10910" b="17374"/>
          <a:stretch/>
        </p:blipFill>
        <p:spPr>
          <a:xfrm>
            <a:off x="6213699" y="2059442"/>
            <a:ext cx="2759353" cy="405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6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74867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TEXTO APTUS M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ÓDULO 2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s-E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ÁGS. 31 Y 32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3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2618" r="3157" b="19817"/>
          <a:stretch/>
        </p:blipFill>
        <p:spPr>
          <a:xfrm>
            <a:off x="781479" y="2093512"/>
            <a:ext cx="3614339" cy="463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32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5" r="8477" b="18393"/>
          <a:stretch/>
        </p:blipFill>
        <p:spPr>
          <a:xfrm>
            <a:off x="4940063" y="2065598"/>
            <a:ext cx="3530609" cy="4661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89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49275" y="153526"/>
            <a:ext cx="8042276" cy="97000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TICKETS DE 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SALIDA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Escanear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15747"/>
          <a:stretch/>
        </p:blipFill>
        <p:spPr>
          <a:xfrm>
            <a:off x="2477605" y="1270064"/>
            <a:ext cx="4346379" cy="543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6276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Personalizar 1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Bris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118</TotalTime>
  <Words>262</Words>
  <Application>Microsoft Macintosh PowerPoint</Application>
  <PresentationFormat>Presentación en pantalla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Brisa</vt:lpstr>
      <vt:lpstr>  </vt:lpstr>
      <vt:lpstr>INFORME (25 DE ABRIL)</vt:lpstr>
      <vt:lpstr>Presentación de PowerPoint</vt:lpstr>
      <vt:lpstr>DETALLE DE TRABAJOS</vt:lpstr>
      <vt:lpstr>DETALLE DE TRABAJOS</vt:lpstr>
      <vt:lpstr>AFICHE </vt:lpstr>
      <vt:lpstr> TEXTO APTUS MODULO 2 PÁGS. 14-15 Y 16</vt:lpstr>
      <vt:lpstr>TEXTO APTUS MÓDULO 2 PÁGS. 31 Y 32</vt:lpstr>
      <vt:lpstr>TICKETS DE SALIDA</vt:lpstr>
      <vt:lpstr>SEÑALÉTICAS</vt:lpstr>
      <vt:lpstr>DETALLE  “EVALUACIÓN OBJETIVOS PRIORIZADOS”</vt:lpstr>
      <vt:lpstr>IMPORTANTE!!!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Camila astudillo</dc:creator>
  <cp:lastModifiedBy>Camila astudillo</cp:lastModifiedBy>
  <cp:revision>10</cp:revision>
  <dcterms:created xsi:type="dcterms:W3CDTF">2021-04-26T04:29:51Z</dcterms:created>
  <dcterms:modified xsi:type="dcterms:W3CDTF">2021-04-27T05:02:42Z</dcterms:modified>
</cp:coreProperties>
</file>