
<file path=[Content_Types].xml><?xml version="1.0" encoding="utf-8"?>
<Types xmlns="http://schemas.openxmlformats.org/package/2006/content-types">
  <Default Extension="xml" ContentType="application/xml"/>
  <Default Extension="jpeg" ContentType="image/jpeg"/>
  <Default Extension="bin" ContentType="application/vnd.openxmlformats-officedocument.presentationml.printerSettings"/>
  <Default Extension="png" ContentType="image/png"/>
  <Default Extension="rels" ContentType="application/vnd.openxmlformats-package.relationships+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4" Type="http://schemas.openxmlformats.org/officeDocument/2006/relationships/extended-properties" Target="docProps/app.xml"/><Relationship Id="rId1" Type="http://schemas.openxmlformats.org/officeDocument/2006/relationships/officeDocument" Target="ppt/presentation.xml"/><Relationship Id="rId2" Type="http://schemas.openxmlformats.org/package/2006/relationships/metadata/thumbnail" Target="docProps/thumbnail.jpeg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44" r:id="rId1"/>
  </p:sldMasterIdLst>
  <p:sldIdLst>
    <p:sldId id="256" r:id="rId2"/>
    <p:sldId id="261" r:id="rId3"/>
    <p:sldId id="263" r:id="rId4"/>
    <p:sldId id="257" r:id="rId5"/>
    <p:sldId id="269" r:id="rId6"/>
    <p:sldId id="259" r:id="rId7"/>
    <p:sldId id="267" r:id="rId8"/>
    <p:sldId id="268" r:id="rId9"/>
    <p:sldId id="270" r:id="rId10"/>
    <p:sldId id="272" r:id="rId11"/>
    <p:sldId id="265" r:id="rId12"/>
    <p:sldId id="274" r:id="rId13"/>
    <p:sldId id="275" r:id="rId14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21E4AEA4-8DFA-4A89-87EB-49C32662AFE0}" styleName="Estilo medio 2 - Énfasis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 snapToObjects="1">
      <p:cViewPr varScale="1">
        <p:scale>
          <a:sx n="96" d="100"/>
          <a:sy n="96" d="100"/>
        </p:scale>
        <p:origin x="-2008" y="-11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1" Type="http://schemas.openxmlformats.org/officeDocument/2006/relationships/slide" Target="slides/slide10.xml"/><Relationship Id="rId12" Type="http://schemas.openxmlformats.org/officeDocument/2006/relationships/slide" Target="slides/slide11.xml"/><Relationship Id="rId13" Type="http://schemas.openxmlformats.org/officeDocument/2006/relationships/slide" Target="slides/slide12.xml"/><Relationship Id="rId14" Type="http://schemas.openxmlformats.org/officeDocument/2006/relationships/slide" Target="slides/slide13.xml"/><Relationship Id="rId15" Type="http://schemas.openxmlformats.org/officeDocument/2006/relationships/printerSettings" Target="printerSettings/printerSettings1.bin"/><Relationship Id="rId16" Type="http://schemas.openxmlformats.org/officeDocument/2006/relationships/presProps" Target="presProps.xml"/><Relationship Id="rId17" Type="http://schemas.openxmlformats.org/officeDocument/2006/relationships/viewProps" Target="viewProps.xml"/><Relationship Id="rId18" Type="http://schemas.openxmlformats.org/officeDocument/2006/relationships/theme" Target="theme/theme1.xml"/><Relationship Id="rId1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2" Type="http://schemas.openxmlformats.org/officeDocument/2006/relationships/slide" Target="slides/slide1.xml"/><Relationship Id="rId3" Type="http://schemas.openxmlformats.org/officeDocument/2006/relationships/slide" Target="slides/slide2.xml"/><Relationship Id="rId4" Type="http://schemas.openxmlformats.org/officeDocument/2006/relationships/slide" Target="slides/slide3.xml"/><Relationship Id="rId5" Type="http://schemas.openxmlformats.org/officeDocument/2006/relationships/slide" Target="slides/slide4.xml"/><Relationship Id="rId6" Type="http://schemas.openxmlformats.org/officeDocument/2006/relationships/slide" Target="slides/slide5.xml"/><Relationship Id="rId7" Type="http://schemas.openxmlformats.org/officeDocument/2006/relationships/slide" Target="slides/slide6.xml"/><Relationship Id="rId8" Type="http://schemas.openxmlformats.org/officeDocument/2006/relationships/slide" Target="slides/slide7.xml"/><Relationship Id="rId9" Type="http://schemas.openxmlformats.org/officeDocument/2006/relationships/slide" Target="slides/slide8.xml"/><Relationship Id="rId10" Type="http://schemas.openxmlformats.org/officeDocument/2006/relationships/slide" Target="slides/slide9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Rounded Rectangle 15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7" name="Group 9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1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4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5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600200"/>
            <a:ext cx="7772400" cy="1780108"/>
          </a:xfrm>
        </p:spPr>
        <p:txBody>
          <a:bodyPr anchor="b">
            <a:normAutofit/>
          </a:bodyPr>
          <a:lstStyle>
            <a:lvl1pPr>
              <a:defRPr sz="440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556001"/>
            <a:ext cx="6400800" cy="1473200"/>
          </a:xfrm>
        </p:spPr>
        <p:txBody>
          <a:bodyPr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s-ES_tradnl" smtClean="0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30E2307-1E40-4E12-8716-25BFDA8E7013}" type="datetime1">
              <a:rPr lang="en-US" smtClean="0"/>
              <a:pPr/>
              <a:t>26-04-21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 anchor="ctr"/>
          <a:lstStyle>
            <a:lvl1pPr algn="l">
              <a:defRPr/>
            </a:lvl1pPr>
            <a:lvl2pPr algn="l">
              <a:defRPr/>
            </a:lvl2pPr>
            <a:lvl3pPr algn="l">
              <a:defRPr/>
            </a:lvl3pPr>
            <a:lvl4pPr algn="l">
              <a:defRPr/>
            </a:lvl4pPr>
            <a:lvl5pPr algn="l"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5CFCF5A-EA79-452C-A52C-1A2668C2E7DF}" type="datetime1">
              <a:rPr lang="en-US" smtClean="0"/>
              <a:pPr/>
              <a:t>26-04-21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" name="Rounded Rectangle 20"/>
          <p:cNvSpPr/>
          <p:nvPr/>
        </p:nvSpPr>
        <p:spPr bwMode="hidden"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E5C4C28-BD4B-4892-9A2D-6E19BD753A9A}" type="datetime1">
              <a:rPr lang="en-US" smtClean="0"/>
              <a:pPr/>
              <a:t>26-04-21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grpSp>
        <p:nvGrpSpPr>
          <p:cNvPr id="15" name="Group 14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16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7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0" name="Freeform 19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1447800"/>
            <a:ext cx="2057400" cy="4487333"/>
          </a:xfrm>
        </p:spPr>
        <p:txBody>
          <a:bodyPr vert="eaVert" anchor="ctr"/>
          <a:lstStyle>
            <a:lvl1pPr algn="l">
              <a:defRPr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1447800"/>
            <a:ext cx="6019800" cy="4487334"/>
          </a:xfrm>
        </p:spPr>
        <p:txBody>
          <a:bodyPr vert="eaVert"/>
          <a:lstStyle>
            <a:lvl1pPr>
              <a:buClr>
                <a:schemeClr val="accent1"/>
              </a:buClr>
              <a:defRPr/>
            </a:lvl1pPr>
            <a:lvl2pPr>
              <a:buClr>
                <a:schemeClr val="accent1"/>
              </a:buClr>
              <a:defRPr/>
            </a:lvl2pPr>
            <a:lvl3pPr>
              <a:buClr>
                <a:schemeClr val="accent1"/>
              </a:buClr>
              <a:defRPr/>
            </a:lvl3pPr>
            <a:lvl4pPr>
              <a:buClr>
                <a:schemeClr val="accent1"/>
              </a:buClr>
              <a:defRPr/>
            </a:lvl4pPr>
            <a:lvl5pPr>
              <a:buClr>
                <a:schemeClr val="accent1"/>
              </a:buClr>
              <a:defRPr/>
            </a:lvl5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1FD9D02-426E-46C9-9EE9-0DE1EF8B2838}" type="datetime1">
              <a:rPr lang="en-US" smtClean="0"/>
              <a:pPr/>
              <a:t>26-04-21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7" name="Title 6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4736592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Freeform 14"/>
          <p:cNvSpPr>
            <a:spLocks/>
          </p:cNvSpPr>
          <p:nvPr/>
        </p:nvSpPr>
        <p:spPr bwMode="hidden">
          <a:xfrm>
            <a:off x="6047438" y="4203592"/>
            <a:ext cx="2876429" cy="714026"/>
          </a:xfrm>
          <a:custGeom>
            <a:avLst/>
            <a:gdLst/>
            <a:ahLst/>
            <a:cxnLst>
              <a:cxn ang="0">
                <a:pos x="2700" y="0"/>
              </a:cxn>
              <a:cxn ang="0">
                <a:pos x="2700" y="0"/>
              </a:cxn>
              <a:cxn ang="0">
                <a:pos x="2586" y="18"/>
              </a:cxn>
              <a:cxn ang="0">
                <a:pos x="2470" y="38"/>
              </a:cxn>
              <a:cxn ang="0">
                <a:pos x="2352" y="60"/>
              </a:cxn>
              <a:cxn ang="0">
                <a:pos x="2230" y="82"/>
              </a:cxn>
              <a:cxn ang="0">
                <a:pos x="2106" y="108"/>
              </a:cxn>
              <a:cxn ang="0">
                <a:pos x="1978" y="134"/>
              </a:cxn>
              <a:cxn ang="0">
                <a:pos x="1848" y="164"/>
              </a:cxn>
              <a:cxn ang="0">
                <a:pos x="1714" y="194"/>
              </a:cxn>
              <a:cxn ang="0">
                <a:pos x="1714" y="194"/>
              </a:cxn>
              <a:cxn ang="0">
                <a:pos x="1472" y="252"/>
              </a:cxn>
              <a:cxn ang="0">
                <a:pos x="1236" y="304"/>
              </a:cxn>
              <a:cxn ang="0">
                <a:pos x="1010" y="352"/>
              </a:cxn>
              <a:cxn ang="0">
                <a:pos x="792" y="398"/>
              </a:cxn>
              <a:cxn ang="0">
                <a:pos x="584" y="438"/>
              </a:cxn>
              <a:cxn ang="0">
                <a:pos x="382" y="474"/>
              </a:cxn>
              <a:cxn ang="0">
                <a:pos x="188" y="508"/>
              </a:cxn>
              <a:cxn ang="0">
                <a:pos x="0" y="538"/>
              </a:cxn>
              <a:cxn ang="0">
                <a:pos x="0" y="538"/>
              </a:cxn>
              <a:cxn ang="0">
                <a:pos x="130" y="556"/>
              </a:cxn>
              <a:cxn ang="0">
                <a:pos x="254" y="572"/>
              </a:cxn>
              <a:cxn ang="0">
                <a:pos x="374" y="586"/>
              </a:cxn>
              <a:cxn ang="0">
                <a:pos x="492" y="598"/>
              </a:cxn>
              <a:cxn ang="0">
                <a:pos x="606" y="610"/>
              </a:cxn>
              <a:cxn ang="0">
                <a:pos x="716" y="618"/>
              </a:cxn>
              <a:cxn ang="0">
                <a:pos x="822" y="626"/>
              </a:cxn>
              <a:cxn ang="0">
                <a:pos x="926" y="632"/>
              </a:cxn>
              <a:cxn ang="0">
                <a:pos x="1028" y="636"/>
              </a:cxn>
              <a:cxn ang="0">
                <a:pos x="1126" y="638"/>
              </a:cxn>
              <a:cxn ang="0">
                <a:pos x="1220" y="640"/>
              </a:cxn>
              <a:cxn ang="0">
                <a:pos x="1312" y="640"/>
              </a:cxn>
              <a:cxn ang="0">
                <a:pos x="1402" y="638"/>
              </a:cxn>
              <a:cxn ang="0">
                <a:pos x="1490" y="636"/>
              </a:cxn>
              <a:cxn ang="0">
                <a:pos x="1574" y="632"/>
              </a:cxn>
              <a:cxn ang="0">
                <a:pos x="1656" y="626"/>
              </a:cxn>
              <a:cxn ang="0">
                <a:pos x="1734" y="620"/>
              </a:cxn>
              <a:cxn ang="0">
                <a:pos x="1812" y="612"/>
              </a:cxn>
              <a:cxn ang="0">
                <a:pos x="1886" y="602"/>
              </a:cxn>
              <a:cxn ang="0">
                <a:pos x="1960" y="592"/>
              </a:cxn>
              <a:cxn ang="0">
                <a:pos x="2030" y="580"/>
              </a:cxn>
              <a:cxn ang="0">
                <a:pos x="2100" y="568"/>
              </a:cxn>
              <a:cxn ang="0">
                <a:pos x="2166" y="554"/>
              </a:cxn>
              <a:cxn ang="0">
                <a:pos x="2232" y="540"/>
              </a:cxn>
              <a:cxn ang="0">
                <a:pos x="2296" y="524"/>
              </a:cxn>
              <a:cxn ang="0">
                <a:pos x="2358" y="508"/>
              </a:cxn>
              <a:cxn ang="0">
                <a:pos x="2418" y="490"/>
              </a:cxn>
              <a:cxn ang="0">
                <a:pos x="2478" y="472"/>
              </a:cxn>
              <a:cxn ang="0">
                <a:pos x="2592" y="432"/>
              </a:cxn>
              <a:cxn ang="0">
                <a:pos x="2702" y="390"/>
              </a:cxn>
              <a:cxn ang="0">
                <a:pos x="2702" y="390"/>
              </a:cxn>
              <a:cxn ang="0">
                <a:pos x="2706" y="388"/>
              </a:cxn>
              <a:cxn ang="0">
                <a:pos x="2706" y="388"/>
              </a:cxn>
              <a:cxn ang="0">
                <a:pos x="2706" y="0"/>
              </a:cxn>
              <a:cxn ang="0">
                <a:pos x="2706" y="0"/>
              </a:cxn>
              <a:cxn ang="0">
                <a:pos x="2700" y="0"/>
              </a:cxn>
              <a:cxn ang="0">
                <a:pos x="2700" y="0"/>
              </a:cxn>
            </a:cxnLst>
            <a:rect l="0" t="0" r="r" b="b"/>
            <a:pathLst>
              <a:path w="2706" h="640">
                <a:moveTo>
                  <a:pt x="2700" y="0"/>
                </a:moveTo>
                <a:lnTo>
                  <a:pt x="2700" y="0"/>
                </a:lnTo>
                <a:lnTo>
                  <a:pt x="2586" y="18"/>
                </a:lnTo>
                <a:lnTo>
                  <a:pt x="2470" y="38"/>
                </a:lnTo>
                <a:lnTo>
                  <a:pt x="2352" y="60"/>
                </a:lnTo>
                <a:lnTo>
                  <a:pt x="2230" y="82"/>
                </a:lnTo>
                <a:lnTo>
                  <a:pt x="2106" y="108"/>
                </a:lnTo>
                <a:lnTo>
                  <a:pt x="1978" y="134"/>
                </a:lnTo>
                <a:lnTo>
                  <a:pt x="1848" y="164"/>
                </a:lnTo>
                <a:lnTo>
                  <a:pt x="1714" y="194"/>
                </a:lnTo>
                <a:lnTo>
                  <a:pt x="1714" y="194"/>
                </a:lnTo>
                <a:lnTo>
                  <a:pt x="1472" y="252"/>
                </a:lnTo>
                <a:lnTo>
                  <a:pt x="1236" y="304"/>
                </a:lnTo>
                <a:lnTo>
                  <a:pt x="1010" y="352"/>
                </a:lnTo>
                <a:lnTo>
                  <a:pt x="792" y="398"/>
                </a:lnTo>
                <a:lnTo>
                  <a:pt x="584" y="438"/>
                </a:lnTo>
                <a:lnTo>
                  <a:pt x="382" y="474"/>
                </a:lnTo>
                <a:lnTo>
                  <a:pt x="188" y="508"/>
                </a:lnTo>
                <a:lnTo>
                  <a:pt x="0" y="538"/>
                </a:lnTo>
                <a:lnTo>
                  <a:pt x="0" y="538"/>
                </a:lnTo>
                <a:lnTo>
                  <a:pt x="130" y="556"/>
                </a:lnTo>
                <a:lnTo>
                  <a:pt x="254" y="572"/>
                </a:lnTo>
                <a:lnTo>
                  <a:pt x="374" y="586"/>
                </a:lnTo>
                <a:lnTo>
                  <a:pt x="492" y="598"/>
                </a:lnTo>
                <a:lnTo>
                  <a:pt x="606" y="610"/>
                </a:lnTo>
                <a:lnTo>
                  <a:pt x="716" y="618"/>
                </a:lnTo>
                <a:lnTo>
                  <a:pt x="822" y="626"/>
                </a:lnTo>
                <a:lnTo>
                  <a:pt x="926" y="632"/>
                </a:lnTo>
                <a:lnTo>
                  <a:pt x="1028" y="636"/>
                </a:lnTo>
                <a:lnTo>
                  <a:pt x="1126" y="638"/>
                </a:lnTo>
                <a:lnTo>
                  <a:pt x="1220" y="640"/>
                </a:lnTo>
                <a:lnTo>
                  <a:pt x="1312" y="640"/>
                </a:lnTo>
                <a:lnTo>
                  <a:pt x="1402" y="638"/>
                </a:lnTo>
                <a:lnTo>
                  <a:pt x="1490" y="636"/>
                </a:lnTo>
                <a:lnTo>
                  <a:pt x="1574" y="632"/>
                </a:lnTo>
                <a:lnTo>
                  <a:pt x="1656" y="626"/>
                </a:lnTo>
                <a:lnTo>
                  <a:pt x="1734" y="620"/>
                </a:lnTo>
                <a:lnTo>
                  <a:pt x="1812" y="612"/>
                </a:lnTo>
                <a:lnTo>
                  <a:pt x="1886" y="602"/>
                </a:lnTo>
                <a:lnTo>
                  <a:pt x="1960" y="592"/>
                </a:lnTo>
                <a:lnTo>
                  <a:pt x="2030" y="580"/>
                </a:lnTo>
                <a:lnTo>
                  <a:pt x="2100" y="568"/>
                </a:lnTo>
                <a:lnTo>
                  <a:pt x="2166" y="554"/>
                </a:lnTo>
                <a:lnTo>
                  <a:pt x="2232" y="540"/>
                </a:lnTo>
                <a:lnTo>
                  <a:pt x="2296" y="524"/>
                </a:lnTo>
                <a:lnTo>
                  <a:pt x="2358" y="508"/>
                </a:lnTo>
                <a:lnTo>
                  <a:pt x="2418" y="490"/>
                </a:lnTo>
                <a:lnTo>
                  <a:pt x="2478" y="472"/>
                </a:lnTo>
                <a:lnTo>
                  <a:pt x="2592" y="432"/>
                </a:lnTo>
                <a:lnTo>
                  <a:pt x="2702" y="390"/>
                </a:lnTo>
                <a:lnTo>
                  <a:pt x="2702" y="390"/>
                </a:lnTo>
                <a:lnTo>
                  <a:pt x="2706" y="388"/>
                </a:lnTo>
                <a:lnTo>
                  <a:pt x="2706" y="388"/>
                </a:lnTo>
                <a:lnTo>
                  <a:pt x="2706" y="0"/>
                </a:lnTo>
                <a:lnTo>
                  <a:pt x="2706" y="0"/>
                </a:lnTo>
                <a:lnTo>
                  <a:pt x="2700" y="0"/>
                </a:lnTo>
                <a:lnTo>
                  <a:pt x="2700" y="0"/>
                </a:lnTo>
                <a:close/>
              </a:path>
            </a:pathLst>
          </a:custGeom>
          <a:solidFill>
            <a:schemeClr val="bg2">
              <a:alpha val="29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0" name="Freeform 18"/>
          <p:cNvSpPr>
            <a:spLocks/>
          </p:cNvSpPr>
          <p:nvPr/>
        </p:nvSpPr>
        <p:spPr bwMode="hidden">
          <a:xfrm>
            <a:off x="2619320" y="4075290"/>
            <a:ext cx="5544515" cy="850138"/>
          </a:xfrm>
          <a:custGeom>
            <a:avLst/>
            <a:gdLst/>
            <a:ahLst/>
            <a:cxnLst>
              <a:cxn ang="0">
                <a:pos x="5216" y="714"/>
              </a:cxn>
              <a:cxn ang="0">
                <a:pos x="4984" y="686"/>
              </a:cxn>
              <a:cxn ang="0">
                <a:pos x="4478" y="610"/>
              </a:cxn>
              <a:cxn ang="0">
                <a:pos x="3914" y="508"/>
              </a:cxn>
              <a:cxn ang="0">
                <a:pos x="3286" y="374"/>
              </a:cxn>
              <a:cxn ang="0">
                <a:pos x="2946" y="296"/>
              </a:cxn>
              <a:cxn ang="0">
                <a:pos x="2682" y="236"/>
              </a:cxn>
              <a:cxn ang="0">
                <a:pos x="2430" y="184"/>
              </a:cxn>
              <a:cxn ang="0">
                <a:pos x="2190" y="140"/>
              </a:cxn>
              <a:cxn ang="0">
                <a:pos x="1960" y="102"/>
              </a:cxn>
              <a:cxn ang="0">
                <a:pos x="1740" y="72"/>
              </a:cxn>
              <a:cxn ang="0">
                <a:pos x="1334" y="28"/>
              </a:cxn>
              <a:cxn ang="0">
                <a:pos x="970" y="4"/>
              </a:cxn>
              <a:cxn ang="0">
                <a:pos x="644" y="0"/>
              </a:cxn>
              <a:cxn ang="0">
                <a:pos x="358" y="10"/>
              </a:cxn>
              <a:cxn ang="0">
                <a:pos x="110" y="32"/>
              </a:cxn>
              <a:cxn ang="0">
                <a:pos x="0" y="48"/>
              </a:cxn>
              <a:cxn ang="0">
                <a:pos x="314" y="86"/>
              </a:cxn>
              <a:cxn ang="0">
                <a:pos x="652" y="140"/>
              </a:cxn>
              <a:cxn ang="0">
                <a:pos x="1014" y="210"/>
              </a:cxn>
              <a:cxn ang="0">
                <a:pos x="1402" y="296"/>
              </a:cxn>
              <a:cxn ang="0">
                <a:pos x="1756" y="378"/>
              </a:cxn>
              <a:cxn ang="0">
                <a:pos x="2408" y="516"/>
              </a:cxn>
              <a:cxn ang="0">
                <a:pos x="2708" y="572"/>
              </a:cxn>
              <a:cxn ang="0">
                <a:pos x="2992" y="620"/>
              </a:cxn>
              <a:cxn ang="0">
                <a:pos x="3260" y="662"/>
              </a:cxn>
              <a:cxn ang="0">
                <a:pos x="3512" y="694"/>
              </a:cxn>
              <a:cxn ang="0">
                <a:pos x="3750" y="722"/>
              </a:cxn>
              <a:cxn ang="0">
                <a:pos x="3974" y="740"/>
              </a:cxn>
              <a:cxn ang="0">
                <a:pos x="4184" y="754"/>
              </a:cxn>
              <a:cxn ang="0">
                <a:pos x="4384" y="762"/>
              </a:cxn>
              <a:cxn ang="0">
                <a:pos x="4570" y="762"/>
              </a:cxn>
              <a:cxn ang="0">
                <a:pos x="4746" y="758"/>
              </a:cxn>
              <a:cxn ang="0">
                <a:pos x="4912" y="748"/>
              </a:cxn>
              <a:cxn ang="0">
                <a:pos x="5068" y="732"/>
              </a:cxn>
              <a:cxn ang="0">
                <a:pos x="5216" y="714"/>
              </a:cxn>
            </a:cxnLst>
            <a:rect l="0" t="0" r="r" b="b"/>
            <a:pathLst>
              <a:path w="5216" h="762">
                <a:moveTo>
                  <a:pt x="5216" y="714"/>
                </a:moveTo>
                <a:lnTo>
                  <a:pt x="5216" y="714"/>
                </a:lnTo>
                <a:lnTo>
                  <a:pt x="5102" y="700"/>
                </a:lnTo>
                <a:lnTo>
                  <a:pt x="4984" y="686"/>
                </a:lnTo>
                <a:lnTo>
                  <a:pt x="4738" y="652"/>
                </a:lnTo>
                <a:lnTo>
                  <a:pt x="4478" y="610"/>
                </a:lnTo>
                <a:lnTo>
                  <a:pt x="4204" y="564"/>
                </a:lnTo>
                <a:lnTo>
                  <a:pt x="3914" y="508"/>
                </a:lnTo>
                <a:lnTo>
                  <a:pt x="3608" y="446"/>
                </a:lnTo>
                <a:lnTo>
                  <a:pt x="3286" y="374"/>
                </a:lnTo>
                <a:lnTo>
                  <a:pt x="2946" y="296"/>
                </a:lnTo>
                <a:lnTo>
                  <a:pt x="2946" y="296"/>
                </a:lnTo>
                <a:lnTo>
                  <a:pt x="2812" y="266"/>
                </a:lnTo>
                <a:lnTo>
                  <a:pt x="2682" y="236"/>
                </a:lnTo>
                <a:lnTo>
                  <a:pt x="2556" y="210"/>
                </a:lnTo>
                <a:lnTo>
                  <a:pt x="2430" y="184"/>
                </a:lnTo>
                <a:lnTo>
                  <a:pt x="2308" y="162"/>
                </a:lnTo>
                <a:lnTo>
                  <a:pt x="2190" y="140"/>
                </a:lnTo>
                <a:lnTo>
                  <a:pt x="2074" y="120"/>
                </a:lnTo>
                <a:lnTo>
                  <a:pt x="1960" y="102"/>
                </a:lnTo>
                <a:lnTo>
                  <a:pt x="1850" y="86"/>
                </a:lnTo>
                <a:lnTo>
                  <a:pt x="1740" y="72"/>
                </a:lnTo>
                <a:lnTo>
                  <a:pt x="1532" y="46"/>
                </a:lnTo>
                <a:lnTo>
                  <a:pt x="1334" y="28"/>
                </a:lnTo>
                <a:lnTo>
                  <a:pt x="1148" y="14"/>
                </a:lnTo>
                <a:lnTo>
                  <a:pt x="970" y="4"/>
                </a:lnTo>
                <a:lnTo>
                  <a:pt x="802" y="0"/>
                </a:lnTo>
                <a:lnTo>
                  <a:pt x="644" y="0"/>
                </a:lnTo>
                <a:lnTo>
                  <a:pt x="496" y="4"/>
                </a:lnTo>
                <a:lnTo>
                  <a:pt x="358" y="10"/>
                </a:lnTo>
                <a:lnTo>
                  <a:pt x="230" y="20"/>
                </a:lnTo>
                <a:lnTo>
                  <a:pt x="110" y="32"/>
                </a:lnTo>
                <a:lnTo>
                  <a:pt x="0" y="48"/>
                </a:lnTo>
                <a:lnTo>
                  <a:pt x="0" y="48"/>
                </a:lnTo>
                <a:lnTo>
                  <a:pt x="154" y="66"/>
                </a:lnTo>
                <a:lnTo>
                  <a:pt x="314" y="86"/>
                </a:lnTo>
                <a:lnTo>
                  <a:pt x="480" y="112"/>
                </a:lnTo>
                <a:lnTo>
                  <a:pt x="652" y="140"/>
                </a:lnTo>
                <a:lnTo>
                  <a:pt x="830" y="174"/>
                </a:lnTo>
                <a:lnTo>
                  <a:pt x="1014" y="210"/>
                </a:lnTo>
                <a:lnTo>
                  <a:pt x="1206" y="250"/>
                </a:lnTo>
                <a:lnTo>
                  <a:pt x="1402" y="296"/>
                </a:lnTo>
                <a:lnTo>
                  <a:pt x="1402" y="296"/>
                </a:lnTo>
                <a:lnTo>
                  <a:pt x="1756" y="378"/>
                </a:lnTo>
                <a:lnTo>
                  <a:pt x="2092" y="450"/>
                </a:lnTo>
                <a:lnTo>
                  <a:pt x="2408" y="516"/>
                </a:lnTo>
                <a:lnTo>
                  <a:pt x="2562" y="544"/>
                </a:lnTo>
                <a:lnTo>
                  <a:pt x="2708" y="572"/>
                </a:lnTo>
                <a:lnTo>
                  <a:pt x="2852" y="598"/>
                </a:lnTo>
                <a:lnTo>
                  <a:pt x="2992" y="620"/>
                </a:lnTo>
                <a:lnTo>
                  <a:pt x="3128" y="642"/>
                </a:lnTo>
                <a:lnTo>
                  <a:pt x="3260" y="662"/>
                </a:lnTo>
                <a:lnTo>
                  <a:pt x="3388" y="678"/>
                </a:lnTo>
                <a:lnTo>
                  <a:pt x="3512" y="694"/>
                </a:lnTo>
                <a:lnTo>
                  <a:pt x="3632" y="708"/>
                </a:lnTo>
                <a:lnTo>
                  <a:pt x="3750" y="722"/>
                </a:lnTo>
                <a:lnTo>
                  <a:pt x="3864" y="732"/>
                </a:lnTo>
                <a:lnTo>
                  <a:pt x="3974" y="740"/>
                </a:lnTo>
                <a:lnTo>
                  <a:pt x="4080" y="748"/>
                </a:lnTo>
                <a:lnTo>
                  <a:pt x="4184" y="754"/>
                </a:lnTo>
                <a:lnTo>
                  <a:pt x="4286" y="758"/>
                </a:lnTo>
                <a:lnTo>
                  <a:pt x="4384" y="762"/>
                </a:lnTo>
                <a:lnTo>
                  <a:pt x="4478" y="762"/>
                </a:lnTo>
                <a:lnTo>
                  <a:pt x="4570" y="762"/>
                </a:lnTo>
                <a:lnTo>
                  <a:pt x="4660" y="760"/>
                </a:lnTo>
                <a:lnTo>
                  <a:pt x="4746" y="758"/>
                </a:lnTo>
                <a:lnTo>
                  <a:pt x="4830" y="754"/>
                </a:lnTo>
                <a:lnTo>
                  <a:pt x="4912" y="748"/>
                </a:lnTo>
                <a:lnTo>
                  <a:pt x="4992" y="740"/>
                </a:lnTo>
                <a:lnTo>
                  <a:pt x="5068" y="732"/>
                </a:lnTo>
                <a:lnTo>
                  <a:pt x="5144" y="724"/>
                </a:lnTo>
                <a:lnTo>
                  <a:pt x="5216" y="714"/>
                </a:lnTo>
                <a:lnTo>
                  <a:pt x="5216" y="714"/>
                </a:lnTo>
                <a:close/>
              </a:path>
            </a:pathLst>
          </a:custGeom>
          <a:solidFill>
            <a:schemeClr val="bg2">
              <a:alpha val="40000"/>
            </a:schemeClr>
          </a:solidFill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1" name="Freeform 22"/>
          <p:cNvSpPr>
            <a:spLocks/>
          </p:cNvSpPr>
          <p:nvPr/>
        </p:nvSpPr>
        <p:spPr bwMode="hidden">
          <a:xfrm>
            <a:off x="2828728" y="4087562"/>
            <a:ext cx="5467980" cy="774272"/>
          </a:xfrm>
          <a:custGeom>
            <a:avLst/>
            <a:gdLst/>
            <a:ahLst/>
            <a:cxnLst>
              <a:cxn ang="0">
                <a:pos x="0" y="70"/>
              </a:cxn>
              <a:cxn ang="0">
                <a:pos x="0" y="70"/>
              </a:cxn>
              <a:cxn ang="0">
                <a:pos x="18" y="66"/>
              </a:cxn>
              <a:cxn ang="0">
                <a:pos x="72" y="56"/>
              </a:cxn>
              <a:cxn ang="0">
                <a:pos x="164" y="42"/>
              </a:cxn>
              <a:cxn ang="0">
                <a:pos x="224" y="34"/>
              </a:cxn>
              <a:cxn ang="0">
                <a:pos x="294" y="26"/>
              </a:cxn>
              <a:cxn ang="0">
                <a:pos x="372" y="20"/>
              </a:cxn>
              <a:cxn ang="0">
                <a:pos x="462" y="14"/>
              </a:cxn>
              <a:cxn ang="0">
                <a:pos x="560" y="8"/>
              </a:cxn>
              <a:cxn ang="0">
                <a:pos x="670" y="4"/>
              </a:cxn>
              <a:cxn ang="0">
                <a:pos x="790" y="2"/>
              </a:cxn>
              <a:cxn ang="0">
                <a:pos x="920" y="0"/>
              </a:cxn>
              <a:cxn ang="0">
                <a:pos x="1060" y="2"/>
              </a:cxn>
              <a:cxn ang="0">
                <a:pos x="1210" y="6"/>
              </a:cxn>
              <a:cxn ang="0">
                <a:pos x="1372" y="14"/>
              </a:cxn>
              <a:cxn ang="0">
                <a:pos x="1544" y="24"/>
              </a:cxn>
              <a:cxn ang="0">
                <a:pos x="1726" y="40"/>
              </a:cxn>
              <a:cxn ang="0">
                <a:pos x="1920" y="58"/>
              </a:cxn>
              <a:cxn ang="0">
                <a:pos x="2126" y="80"/>
              </a:cxn>
              <a:cxn ang="0">
                <a:pos x="2342" y="106"/>
              </a:cxn>
              <a:cxn ang="0">
                <a:pos x="2570" y="138"/>
              </a:cxn>
              <a:cxn ang="0">
                <a:pos x="2808" y="174"/>
              </a:cxn>
              <a:cxn ang="0">
                <a:pos x="3058" y="216"/>
              </a:cxn>
              <a:cxn ang="0">
                <a:pos x="3320" y="266"/>
              </a:cxn>
              <a:cxn ang="0">
                <a:pos x="3594" y="320"/>
              </a:cxn>
              <a:cxn ang="0">
                <a:pos x="3880" y="380"/>
              </a:cxn>
              <a:cxn ang="0">
                <a:pos x="4178" y="448"/>
              </a:cxn>
              <a:cxn ang="0">
                <a:pos x="4488" y="522"/>
              </a:cxn>
              <a:cxn ang="0">
                <a:pos x="4810" y="604"/>
              </a:cxn>
              <a:cxn ang="0">
                <a:pos x="5144" y="694"/>
              </a:cxn>
            </a:cxnLst>
            <a:rect l="0" t="0" r="r" b="b"/>
            <a:pathLst>
              <a:path w="5144" h="694">
                <a:moveTo>
                  <a:pt x="0" y="70"/>
                </a:moveTo>
                <a:lnTo>
                  <a:pt x="0" y="70"/>
                </a:lnTo>
                <a:lnTo>
                  <a:pt x="18" y="66"/>
                </a:lnTo>
                <a:lnTo>
                  <a:pt x="72" y="56"/>
                </a:lnTo>
                <a:lnTo>
                  <a:pt x="164" y="42"/>
                </a:lnTo>
                <a:lnTo>
                  <a:pt x="224" y="34"/>
                </a:lnTo>
                <a:lnTo>
                  <a:pt x="294" y="26"/>
                </a:lnTo>
                <a:lnTo>
                  <a:pt x="372" y="20"/>
                </a:lnTo>
                <a:lnTo>
                  <a:pt x="462" y="14"/>
                </a:lnTo>
                <a:lnTo>
                  <a:pt x="560" y="8"/>
                </a:lnTo>
                <a:lnTo>
                  <a:pt x="670" y="4"/>
                </a:lnTo>
                <a:lnTo>
                  <a:pt x="790" y="2"/>
                </a:lnTo>
                <a:lnTo>
                  <a:pt x="920" y="0"/>
                </a:lnTo>
                <a:lnTo>
                  <a:pt x="1060" y="2"/>
                </a:lnTo>
                <a:lnTo>
                  <a:pt x="1210" y="6"/>
                </a:lnTo>
                <a:lnTo>
                  <a:pt x="1372" y="14"/>
                </a:lnTo>
                <a:lnTo>
                  <a:pt x="1544" y="24"/>
                </a:lnTo>
                <a:lnTo>
                  <a:pt x="1726" y="40"/>
                </a:lnTo>
                <a:lnTo>
                  <a:pt x="1920" y="58"/>
                </a:lnTo>
                <a:lnTo>
                  <a:pt x="2126" y="80"/>
                </a:lnTo>
                <a:lnTo>
                  <a:pt x="2342" y="106"/>
                </a:lnTo>
                <a:lnTo>
                  <a:pt x="2570" y="138"/>
                </a:lnTo>
                <a:lnTo>
                  <a:pt x="2808" y="174"/>
                </a:lnTo>
                <a:lnTo>
                  <a:pt x="3058" y="216"/>
                </a:lnTo>
                <a:lnTo>
                  <a:pt x="3320" y="266"/>
                </a:lnTo>
                <a:lnTo>
                  <a:pt x="3594" y="320"/>
                </a:lnTo>
                <a:lnTo>
                  <a:pt x="3880" y="380"/>
                </a:lnTo>
                <a:lnTo>
                  <a:pt x="4178" y="448"/>
                </a:lnTo>
                <a:lnTo>
                  <a:pt x="4488" y="522"/>
                </a:lnTo>
                <a:lnTo>
                  <a:pt x="4810" y="604"/>
                </a:lnTo>
                <a:lnTo>
                  <a:pt x="5144" y="694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12" name="Freeform 26"/>
          <p:cNvSpPr>
            <a:spLocks/>
          </p:cNvSpPr>
          <p:nvPr/>
        </p:nvSpPr>
        <p:spPr bwMode="hidden">
          <a:xfrm>
            <a:off x="5609489" y="4074174"/>
            <a:ext cx="3308000" cy="651549"/>
          </a:xfrm>
          <a:custGeom>
            <a:avLst/>
            <a:gdLst/>
            <a:ahLst/>
            <a:cxnLst>
              <a:cxn ang="0">
                <a:pos x="0" y="584"/>
              </a:cxn>
              <a:cxn ang="0">
                <a:pos x="0" y="584"/>
              </a:cxn>
              <a:cxn ang="0">
                <a:pos x="90" y="560"/>
              </a:cxn>
              <a:cxn ang="0">
                <a:pos x="336" y="498"/>
              </a:cxn>
              <a:cxn ang="0">
                <a:pos x="506" y="456"/>
              </a:cxn>
              <a:cxn ang="0">
                <a:pos x="702" y="410"/>
              </a:cxn>
              <a:cxn ang="0">
                <a:pos x="920" y="360"/>
              </a:cxn>
              <a:cxn ang="0">
                <a:pos x="1154" y="306"/>
              </a:cxn>
              <a:cxn ang="0">
                <a:pos x="1402" y="254"/>
              </a:cxn>
              <a:cxn ang="0">
                <a:pos x="1656" y="202"/>
              </a:cxn>
              <a:cxn ang="0">
                <a:pos x="1916" y="154"/>
              </a:cxn>
              <a:cxn ang="0">
                <a:pos x="2174" y="108"/>
              </a:cxn>
              <a:cxn ang="0">
                <a:pos x="2302" y="88"/>
              </a:cxn>
              <a:cxn ang="0">
                <a:pos x="2426" y="68"/>
              </a:cxn>
              <a:cxn ang="0">
                <a:pos x="2550" y="52"/>
              </a:cxn>
              <a:cxn ang="0">
                <a:pos x="2670" y="36"/>
              </a:cxn>
              <a:cxn ang="0">
                <a:pos x="2788" y="24"/>
              </a:cxn>
              <a:cxn ang="0">
                <a:pos x="2900" y="14"/>
              </a:cxn>
              <a:cxn ang="0">
                <a:pos x="3008" y="6"/>
              </a:cxn>
              <a:cxn ang="0">
                <a:pos x="3112" y="0"/>
              </a:cxn>
            </a:cxnLst>
            <a:rect l="0" t="0" r="r" b="b"/>
            <a:pathLst>
              <a:path w="3112" h="584">
                <a:moveTo>
                  <a:pt x="0" y="584"/>
                </a:moveTo>
                <a:lnTo>
                  <a:pt x="0" y="584"/>
                </a:lnTo>
                <a:lnTo>
                  <a:pt x="90" y="560"/>
                </a:lnTo>
                <a:lnTo>
                  <a:pt x="336" y="498"/>
                </a:lnTo>
                <a:lnTo>
                  <a:pt x="506" y="456"/>
                </a:lnTo>
                <a:lnTo>
                  <a:pt x="702" y="410"/>
                </a:lnTo>
                <a:lnTo>
                  <a:pt x="920" y="360"/>
                </a:lnTo>
                <a:lnTo>
                  <a:pt x="1154" y="306"/>
                </a:lnTo>
                <a:lnTo>
                  <a:pt x="1402" y="254"/>
                </a:lnTo>
                <a:lnTo>
                  <a:pt x="1656" y="202"/>
                </a:lnTo>
                <a:lnTo>
                  <a:pt x="1916" y="154"/>
                </a:lnTo>
                <a:lnTo>
                  <a:pt x="2174" y="108"/>
                </a:lnTo>
                <a:lnTo>
                  <a:pt x="2302" y="88"/>
                </a:lnTo>
                <a:lnTo>
                  <a:pt x="2426" y="68"/>
                </a:lnTo>
                <a:lnTo>
                  <a:pt x="2550" y="52"/>
                </a:lnTo>
                <a:lnTo>
                  <a:pt x="2670" y="36"/>
                </a:lnTo>
                <a:lnTo>
                  <a:pt x="2788" y="24"/>
                </a:lnTo>
                <a:lnTo>
                  <a:pt x="2900" y="14"/>
                </a:lnTo>
                <a:lnTo>
                  <a:pt x="3008" y="6"/>
                </a:lnTo>
                <a:lnTo>
                  <a:pt x="3112" y="0"/>
                </a:lnTo>
              </a:path>
            </a:pathLst>
          </a:custGeom>
          <a:noFill/>
          <a:ln w="12">
            <a:solidFill>
              <a:srgbClr val="FFFFFF"/>
            </a:solidFill>
            <a:prstDash val="solid"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 useBgFill="1">
        <p:nvSpPr>
          <p:cNvPr id="13" name="Freeform 10"/>
          <p:cNvSpPr>
            <a:spLocks/>
          </p:cNvSpPr>
          <p:nvPr/>
        </p:nvSpPr>
        <p:spPr bwMode="hidden">
          <a:xfrm>
            <a:off x="211665" y="4058555"/>
            <a:ext cx="8723376" cy="1329874"/>
          </a:xfrm>
          <a:custGeom>
            <a:avLst/>
            <a:gdLst/>
            <a:ahLst/>
            <a:cxnLst>
              <a:cxn ang="0">
                <a:pos x="8192" y="512"/>
              </a:cxn>
              <a:cxn ang="0">
                <a:pos x="8040" y="570"/>
              </a:cxn>
              <a:cxn ang="0">
                <a:pos x="7878" y="620"/>
              </a:cxn>
              <a:cxn ang="0">
                <a:pos x="7706" y="666"/>
              </a:cxn>
              <a:cxn ang="0">
                <a:pos x="7522" y="702"/>
              </a:cxn>
              <a:cxn ang="0">
                <a:pos x="7322" y="730"/>
              </a:cxn>
              <a:cxn ang="0">
                <a:pos x="7106" y="750"/>
              </a:cxn>
              <a:cxn ang="0">
                <a:pos x="6872" y="762"/>
              </a:cxn>
              <a:cxn ang="0">
                <a:pos x="6618" y="760"/>
              </a:cxn>
              <a:cxn ang="0">
                <a:pos x="6342" y="750"/>
              </a:cxn>
              <a:cxn ang="0">
                <a:pos x="6042" y="726"/>
              </a:cxn>
              <a:cxn ang="0">
                <a:pos x="5716" y="690"/>
              </a:cxn>
              <a:cxn ang="0">
                <a:pos x="5364" y="642"/>
              </a:cxn>
              <a:cxn ang="0">
                <a:pos x="4982" y="578"/>
              </a:cxn>
              <a:cxn ang="0">
                <a:pos x="4568" y="500"/>
              </a:cxn>
              <a:cxn ang="0">
                <a:pos x="4122" y="406"/>
              </a:cxn>
              <a:cxn ang="0">
                <a:pos x="3640" y="296"/>
              </a:cxn>
              <a:cxn ang="0">
                <a:pos x="3396" y="240"/>
              </a:cxn>
              <a:cxn ang="0">
                <a:pos x="2934" y="148"/>
              </a:cxn>
              <a:cxn ang="0">
                <a:pos x="2512" y="82"/>
              </a:cxn>
              <a:cxn ang="0">
                <a:pos x="2126" y="36"/>
              </a:cxn>
              <a:cxn ang="0">
                <a:pos x="1776" y="10"/>
              </a:cxn>
              <a:cxn ang="0">
                <a:pos x="1462" y="0"/>
              </a:cxn>
              <a:cxn ang="0">
                <a:pos x="1182" y="4"/>
              </a:cxn>
              <a:cxn ang="0">
                <a:pos x="934" y="20"/>
              </a:cxn>
              <a:cxn ang="0">
                <a:pos x="716" y="44"/>
              </a:cxn>
              <a:cxn ang="0">
                <a:pos x="530" y="74"/>
              </a:cxn>
              <a:cxn ang="0">
                <a:pos x="374" y="108"/>
              </a:cxn>
              <a:cxn ang="0">
                <a:pos x="248" y="144"/>
              </a:cxn>
              <a:cxn ang="0">
                <a:pos x="148" y="176"/>
              </a:cxn>
              <a:cxn ang="0">
                <a:pos x="48" y="216"/>
              </a:cxn>
              <a:cxn ang="0">
                <a:pos x="0" y="240"/>
              </a:cxn>
              <a:cxn ang="0">
                <a:pos x="8192" y="1192"/>
              </a:cxn>
              <a:cxn ang="0">
                <a:pos x="8196" y="1186"/>
              </a:cxn>
              <a:cxn ang="0">
                <a:pos x="8196" y="510"/>
              </a:cxn>
              <a:cxn ang="0">
                <a:pos x="8192" y="512"/>
              </a:cxn>
            </a:cxnLst>
            <a:rect l="0" t="0" r="r" b="b"/>
            <a:pathLst>
              <a:path w="8196" h="1192">
                <a:moveTo>
                  <a:pt x="8192" y="512"/>
                </a:moveTo>
                <a:lnTo>
                  <a:pt x="8192" y="512"/>
                </a:lnTo>
                <a:lnTo>
                  <a:pt x="8116" y="542"/>
                </a:lnTo>
                <a:lnTo>
                  <a:pt x="8040" y="570"/>
                </a:lnTo>
                <a:lnTo>
                  <a:pt x="7960" y="596"/>
                </a:lnTo>
                <a:lnTo>
                  <a:pt x="7878" y="620"/>
                </a:lnTo>
                <a:lnTo>
                  <a:pt x="7794" y="644"/>
                </a:lnTo>
                <a:lnTo>
                  <a:pt x="7706" y="666"/>
                </a:lnTo>
                <a:lnTo>
                  <a:pt x="7616" y="684"/>
                </a:lnTo>
                <a:lnTo>
                  <a:pt x="7522" y="702"/>
                </a:lnTo>
                <a:lnTo>
                  <a:pt x="7424" y="718"/>
                </a:lnTo>
                <a:lnTo>
                  <a:pt x="7322" y="730"/>
                </a:lnTo>
                <a:lnTo>
                  <a:pt x="7216" y="742"/>
                </a:lnTo>
                <a:lnTo>
                  <a:pt x="7106" y="750"/>
                </a:lnTo>
                <a:lnTo>
                  <a:pt x="6992" y="758"/>
                </a:lnTo>
                <a:lnTo>
                  <a:pt x="6872" y="762"/>
                </a:lnTo>
                <a:lnTo>
                  <a:pt x="6748" y="762"/>
                </a:lnTo>
                <a:lnTo>
                  <a:pt x="6618" y="760"/>
                </a:lnTo>
                <a:lnTo>
                  <a:pt x="6482" y="756"/>
                </a:lnTo>
                <a:lnTo>
                  <a:pt x="6342" y="750"/>
                </a:lnTo>
                <a:lnTo>
                  <a:pt x="6196" y="740"/>
                </a:lnTo>
                <a:lnTo>
                  <a:pt x="6042" y="726"/>
                </a:lnTo>
                <a:lnTo>
                  <a:pt x="5882" y="710"/>
                </a:lnTo>
                <a:lnTo>
                  <a:pt x="5716" y="690"/>
                </a:lnTo>
                <a:lnTo>
                  <a:pt x="5544" y="668"/>
                </a:lnTo>
                <a:lnTo>
                  <a:pt x="5364" y="642"/>
                </a:lnTo>
                <a:lnTo>
                  <a:pt x="5176" y="612"/>
                </a:lnTo>
                <a:lnTo>
                  <a:pt x="4982" y="578"/>
                </a:lnTo>
                <a:lnTo>
                  <a:pt x="4778" y="540"/>
                </a:lnTo>
                <a:lnTo>
                  <a:pt x="4568" y="500"/>
                </a:lnTo>
                <a:lnTo>
                  <a:pt x="4348" y="454"/>
                </a:lnTo>
                <a:lnTo>
                  <a:pt x="4122" y="406"/>
                </a:lnTo>
                <a:lnTo>
                  <a:pt x="3886" y="354"/>
                </a:lnTo>
                <a:lnTo>
                  <a:pt x="3640" y="296"/>
                </a:lnTo>
                <a:lnTo>
                  <a:pt x="3640" y="296"/>
                </a:lnTo>
                <a:lnTo>
                  <a:pt x="3396" y="240"/>
                </a:lnTo>
                <a:lnTo>
                  <a:pt x="3160" y="192"/>
                </a:lnTo>
                <a:lnTo>
                  <a:pt x="2934" y="148"/>
                </a:lnTo>
                <a:lnTo>
                  <a:pt x="2718" y="112"/>
                </a:lnTo>
                <a:lnTo>
                  <a:pt x="2512" y="82"/>
                </a:lnTo>
                <a:lnTo>
                  <a:pt x="2314" y="56"/>
                </a:lnTo>
                <a:lnTo>
                  <a:pt x="2126" y="36"/>
                </a:lnTo>
                <a:lnTo>
                  <a:pt x="1948" y="20"/>
                </a:lnTo>
                <a:lnTo>
                  <a:pt x="1776" y="10"/>
                </a:lnTo>
                <a:lnTo>
                  <a:pt x="1616" y="2"/>
                </a:lnTo>
                <a:lnTo>
                  <a:pt x="1462" y="0"/>
                </a:lnTo>
                <a:lnTo>
                  <a:pt x="1318" y="0"/>
                </a:lnTo>
                <a:lnTo>
                  <a:pt x="1182" y="4"/>
                </a:lnTo>
                <a:lnTo>
                  <a:pt x="1054" y="10"/>
                </a:lnTo>
                <a:lnTo>
                  <a:pt x="934" y="20"/>
                </a:lnTo>
                <a:lnTo>
                  <a:pt x="822" y="30"/>
                </a:lnTo>
                <a:lnTo>
                  <a:pt x="716" y="44"/>
                </a:lnTo>
                <a:lnTo>
                  <a:pt x="620" y="58"/>
                </a:lnTo>
                <a:lnTo>
                  <a:pt x="530" y="74"/>
                </a:lnTo>
                <a:lnTo>
                  <a:pt x="450" y="92"/>
                </a:lnTo>
                <a:lnTo>
                  <a:pt x="374" y="108"/>
                </a:lnTo>
                <a:lnTo>
                  <a:pt x="308" y="126"/>
                </a:lnTo>
                <a:lnTo>
                  <a:pt x="248" y="144"/>
                </a:lnTo>
                <a:lnTo>
                  <a:pt x="194" y="160"/>
                </a:lnTo>
                <a:lnTo>
                  <a:pt x="148" y="176"/>
                </a:lnTo>
                <a:lnTo>
                  <a:pt x="108" y="192"/>
                </a:lnTo>
                <a:lnTo>
                  <a:pt x="48" y="216"/>
                </a:lnTo>
                <a:lnTo>
                  <a:pt x="12" y="234"/>
                </a:lnTo>
                <a:lnTo>
                  <a:pt x="0" y="240"/>
                </a:lnTo>
                <a:lnTo>
                  <a:pt x="0" y="1192"/>
                </a:lnTo>
                <a:lnTo>
                  <a:pt x="8192" y="1192"/>
                </a:lnTo>
                <a:lnTo>
                  <a:pt x="8192" y="1192"/>
                </a:lnTo>
                <a:lnTo>
                  <a:pt x="8196" y="1186"/>
                </a:lnTo>
                <a:lnTo>
                  <a:pt x="8196" y="1186"/>
                </a:lnTo>
                <a:lnTo>
                  <a:pt x="8196" y="510"/>
                </a:lnTo>
                <a:lnTo>
                  <a:pt x="8196" y="510"/>
                </a:lnTo>
                <a:lnTo>
                  <a:pt x="8192" y="512"/>
                </a:lnTo>
                <a:lnTo>
                  <a:pt x="8192" y="512"/>
                </a:lnTo>
                <a:close/>
              </a:path>
            </a:pathLst>
          </a:custGeom>
          <a:ln w="9525">
            <a:noFill/>
            <a:round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90032" y="2463560"/>
            <a:ext cx="7772400" cy="1524000"/>
          </a:xfrm>
        </p:spPr>
        <p:txBody>
          <a:bodyPr anchor="t">
            <a:normAutofit/>
          </a:bodyPr>
          <a:lstStyle>
            <a:lvl1pPr algn="ctr">
              <a:defRPr sz="4400" b="0" cap="none"/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367365" y="1437448"/>
            <a:ext cx="6417734" cy="939801"/>
          </a:xfrm>
        </p:spPr>
        <p:txBody>
          <a:bodyPr anchor="b">
            <a:normAutofit/>
          </a:bodyPr>
          <a:lstStyle>
            <a:lvl1pPr marL="0" indent="0" algn="ctr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B8AEBBE-F8B2-42CF-9895-E86A608384EB}" type="datetime1">
              <a:rPr lang="en-US" smtClean="0"/>
              <a:pPr/>
              <a:t>26-04-21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1FAA6B6-10E5-4810-BC9F-DA72D8452E73}" type="datetime1">
              <a:rPr lang="en-US" smtClean="0"/>
              <a:pPr/>
              <a:t>26-04-21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676655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2679192"/>
            <a:ext cx="3822192" cy="3447288"/>
          </a:xfrm>
        </p:spPr>
        <p:txBody>
          <a:bodyPr/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76656" y="2678114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77332" y="3429000"/>
            <a:ext cx="3820055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8200" y="2678113"/>
            <a:ext cx="3822192" cy="639762"/>
          </a:xfrm>
        </p:spPr>
        <p:txBody>
          <a:bodyPr anchor="ctr"/>
          <a:lstStyle>
            <a:lvl1pPr marL="0" indent="0" algn="ctr">
              <a:buNone/>
              <a:defRPr sz="2400" b="0" i="0">
                <a:solidFill>
                  <a:schemeClr val="tx2"/>
                </a:solidFill>
                <a:latin typeface="+mj-lt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3429000"/>
            <a:ext cx="3822192" cy="2697163"/>
          </a:xfrm>
        </p:spPr>
        <p:txBody>
          <a:bodyPr/>
          <a:lstStyle>
            <a:lvl1pPr>
              <a:defRPr sz="2000"/>
            </a:lvl1pPr>
            <a:lvl2pPr>
              <a:defRPr sz="1800"/>
            </a:lvl2pPr>
            <a:lvl3pPr>
              <a:defRPr sz="1600"/>
            </a:lvl3pPr>
            <a:lvl4pPr>
              <a:defRPr sz="1400"/>
            </a:lvl4pPr>
            <a:lvl5pPr>
              <a:defRPr sz="14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D18D072-EF12-4AA2-BD71-ABC68B06D0E2}" type="datetime1">
              <a:rPr lang="en-US" smtClean="0"/>
              <a:pPr/>
              <a:t>26-04-21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ó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_tradnl" smtClean="0"/>
              <a:t>Clic para editar título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8CDBF60-6CC3-4B74-A60D-3486985E4346}" type="datetime1">
              <a:rPr lang="en-US" smtClean="0"/>
              <a:pPr/>
              <a:t>26-04-21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ounded Rectangle 11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6" name="Group 5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29874"/>
            <a:chOff x="-3905251" y="4294188"/>
            <a:chExt cx="13027839" cy="1892300"/>
          </a:xfrm>
        </p:grpSpPr>
        <p:sp>
          <p:nvSpPr>
            <p:cNvPr id="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2714818-984F-4759-BF72-A33BDC1963BD}" type="datetime1">
              <a:rPr lang="en-US" smtClean="0"/>
              <a:pPr/>
              <a:t>26-04-21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1426464"/>
          </a:xfrm>
          <a:prstGeom prst="roundRect">
            <a:avLst>
              <a:gd name="adj" fmla="val 7136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9EA7E191-5F94-4FC1-B823-BD7CABF7FA06}" type="datetime1">
              <a:rPr lang="en-US" smtClean="0"/>
              <a:pPr/>
              <a:t>26-04-21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914400" y="3581400"/>
            <a:ext cx="3352800" cy="1905001"/>
          </a:xfrm>
        </p:spPr>
        <p:txBody>
          <a:bodyPr anchor="t">
            <a:normAutofit/>
          </a:bodyPr>
          <a:lstStyle>
            <a:lvl1pPr marL="0" indent="0">
              <a:spcBef>
                <a:spcPts val="0"/>
              </a:spcBef>
              <a:spcAft>
                <a:spcPts val="600"/>
              </a:spcAft>
              <a:buNone/>
              <a:defRPr sz="1800">
                <a:solidFill>
                  <a:schemeClr val="tx2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grpSp>
        <p:nvGrpSpPr>
          <p:cNvPr id="2" name="Group 23"/>
          <p:cNvGrpSpPr>
            <a:grpSpLocks noChangeAspect="1"/>
          </p:cNvGrpSpPr>
          <p:nvPr/>
        </p:nvGrpSpPr>
        <p:grpSpPr bwMode="hidden">
          <a:xfrm>
            <a:off x="211665" y="714191"/>
            <a:ext cx="8723376" cy="1331580"/>
            <a:chOff x="-3905250" y="4294188"/>
            <a:chExt cx="13011150" cy="1892300"/>
          </a:xfrm>
        </p:grpSpPr>
        <p:sp>
          <p:nvSpPr>
            <p:cNvPr id="25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6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7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8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9" name="Freeform 28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914400" y="2286000"/>
            <a:ext cx="3352800" cy="1252728"/>
          </a:xfrm>
        </p:spPr>
        <p:txBody>
          <a:bodyPr anchor="b">
            <a:noAutofit/>
          </a:bodyPr>
          <a:lstStyle>
            <a:lvl1pPr algn="l">
              <a:defRPr sz="3200">
                <a:solidFill>
                  <a:schemeClr val="tx2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651962" y="1828800"/>
            <a:ext cx="3904076" cy="3810000"/>
          </a:xfrm>
        </p:spPr>
        <p:txBody>
          <a:bodyPr anchor="ctr"/>
          <a:lstStyle>
            <a:lvl1pPr>
              <a:buClr>
                <a:schemeClr val="bg1"/>
              </a:buClr>
              <a:defRPr sz="2200">
                <a:solidFill>
                  <a:schemeClr val="tx2"/>
                </a:solidFill>
              </a:defRPr>
            </a:lvl1pPr>
            <a:lvl2pPr>
              <a:buClr>
                <a:schemeClr val="bg1"/>
              </a:buClr>
              <a:defRPr sz="2000">
                <a:solidFill>
                  <a:schemeClr val="tx2"/>
                </a:solidFill>
              </a:defRPr>
            </a:lvl2pPr>
            <a:lvl3pPr>
              <a:buClr>
                <a:schemeClr val="bg1"/>
              </a:buClr>
              <a:defRPr sz="1800">
                <a:solidFill>
                  <a:schemeClr val="tx2"/>
                </a:solidFill>
              </a:defRPr>
            </a:lvl3pPr>
            <a:lvl4pPr>
              <a:buClr>
                <a:schemeClr val="bg1"/>
              </a:buClr>
              <a:defRPr sz="1600">
                <a:solidFill>
                  <a:schemeClr val="tx2"/>
                </a:solidFill>
              </a:defRPr>
            </a:lvl4pPr>
            <a:lvl5pPr>
              <a:buClr>
                <a:schemeClr val="bg1"/>
              </a:buClr>
              <a:defRPr sz="1600">
                <a:solidFill>
                  <a:schemeClr val="tx2"/>
                </a:solidFill>
              </a:defRPr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Rounded Rectangle 14"/>
          <p:cNvSpPr/>
          <p:nvPr/>
        </p:nvSpPr>
        <p:spPr>
          <a:xfrm>
            <a:off x="228600" y="228600"/>
            <a:ext cx="8695944" cy="6035040"/>
          </a:xfrm>
          <a:prstGeom prst="roundRect">
            <a:avLst>
              <a:gd name="adj" fmla="val 127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10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9" name="Group 8"/>
          <p:cNvGrpSpPr>
            <a:grpSpLocks noChangeAspect="1"/>
          </p:cNvGrpSpPr>
          <p:nvPr/>
        </p:nvGrpSpPr>
        <p:grpSpPr bwMode="hidden">
          <a:xfrm>
            <a:off x="211665" y="5353963"/>
            <a:ext cx="8723376" cy="1331580"/>
            <a:chOff x="-3905250" y="4294188"/>
            <a:chExt cx="13011150" cy="1892300"/>
          </a:xfrm>
        </p:grpSpPr>
        <p:sp>
          <p:nvSpPr>
            <p:cNvPr id="10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1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2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3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14" name="Freeform 10"/>
            <p:cNvSpPr>
              <a:spLocks/>
            </p:cNvSpPr>
            <p:nvPr/>
          </p:nvSpPr>
          <p:spPr bwMode="hidden">
            <a:xfrm>
              <a:off x="-3905250" y="4294188"/>
              <a:ext cx="13011150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874155" y="338667"/>
            <a:ext cx="3812645" cy="2429934"/>
          </a:xfrm>
        </p:spPr>
        <p:txBody>
          <a:bodyPr anchor="b">
            <a:normAutofit/>
          </a:bodyPr>
          <a:lstStyle>
            <a:lvl1pPr algn="l">
              <a:defRPr sz="2800" b="0">
                <a:solidFill>
                  <a:srgbClr val="FFFFFF"/>
                </a:solidFill>
              </a:defRPr>
            </a:lvl1pPr>
          </a:lstStyle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868333" y="2785533"/>
            <a:ext cx="3818467" cy="2421467"/>
          </a:xfrm>
        </p:spPr>
        <p:txBody>
          <a:bodyPr>
            <a:normAutofit/>
          </a:bodyPr>
          <a:lstStyle>
            <a:lvl1pPr marL="0" indent="0">
              <a:buNone/>
              <a:defRPr sz="1800">
                <a:solidFill>
                  <a:srgbClr val="FFFFFF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s-ES_tradnl" smtClean="0"/>
              <a:t>Haga clic para modificar el estilo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8856D55-EFBE-4F9B-8A5F-09D42CA22A9B}" type="datetime1">
              <a:rPr lang="en-US" smtClean="0"/>
              <a:pPr/>
              <a:t>26-04-21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838200" y="1371600"/>
            <a:ext cx="3566160" cy="2926080"/>
          </a:xfrm>
          <a:prstGeom prst="roundRect">
            <a:avLst>
              <a:gd name="adj" fmla="val 3924"/>
            </a:avLst>
          </a:prstGeom>
          <a:solidFill>
            <a:schemeClr val="accent1"/>
          </a:solidFill>
          <a:ln>
            <a:noFill/>
          </a:ln>
          <a:effectLst>
            <a:reflection blurRad="12700" stA="30000" endPos="30000" dist="5000" dir="5400000" sy="-100000" algn="bl" rotWithShape="0"/>
          </a:effectLst>
          <a:scene3d>
            <a:camera prst="perspectiveContrastingLeftFacing" fov="600000">
              <a:rot lat="240000" lon="19799999" rev="0"/>
            </a:camera>
            <a:lightRig rig="threePt" dir="t">
              <a:rot lat="0" lon="0" rev="2700000"/>
            </a:lightRig>
          </a:scene3d>
          <a:sp3d>
            <a:bevelT w="44450" h="31750"/>
          </a:sp3d>
        </p:spPr>
        <p:txBody>
          <a:bodyPr/>
          <a:lstStyle>
            <a:lvl1pPr marL="0" indent="0" algn="ctr">
              <a:buNone/>
              <a:defRPr sz="3200">
                <a:solidFill>
                  <a:schemeClr val="bg1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s-ES_tradnl" smtClean="0"/>
              <a:t>Arrastre la imagen al marcador de posición o haga clic en el icono para agregar</a:t>
            </a:r>
            <a:endParaRPr lang="en-US" dirty="0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11" Type="http://schemas.openxmlformats.org/officeDocument/2006/relationships/slideLayout" Target="../slideLayouts/slideLayout11.xml"/><Relationship Id="rId12" Type="http://schemas.openxmlformats.org/officeDocument/2006/relationships/theme" Target="../theme/theme1.xml"/><Relationship Id="rId1" Type="http://schemas.openxmlformats.org/officeDocument/2006/relationships/slideLayout" Target="../slideLayouts/slideLayout1.xml"/><Relationship Id="rId2" Type="http://schemas.openxmlformats.org/officeDocument/2006/relationships/slideLayout" Target="../slideLayouts/slideLayout2.xml"/><Relationship Id="rId3" Type="http://schemas.openxmlformats.org/officeDocument/2006/relationships/slideLayout" Target="../slideLayouts/slideLayout3.xml"/><Relationship Id="rId4" Type="http://schemas.openxmlformats.org/officeDocument/2006/relationships/slideLayout" Target="../slideLayouts/slideLayout4.xml"/><Relationship Id="rId5" Type="http://schemas.openxmlformats.org/officeDocument/2006/relationships/slideLayout" Target="../slideLayouts/slideLayout5.xml"/><Relationship Id="rId6" Type="http://schemas.openxmlformats.org/officeDocument/2006/relationships/slideLayout" Target="../slideLayouts/slideLayout6.xml"/><Relationship Id="rId7" Type="http://schemas.openxmlformats.org/officeDocument/2006/relationships/slideLayout" Target="../slideLayouts/slideLayout7.xml"/><Relationship Id="rId8" Type="http://schemas.openxmlformats.org/officeDocument/2006/relationships/slideLayout" Target="../slideLayouts/slideLayout8.xml"/><Relationship Id="rId9" Type="http://schemas.openxmlformats.org/officeDocument/2006/relationships/slideLayout" Target="../slideLayouts/slideLayout9.xml"/><Relationship Id="rId10" Type="http://schemas.openxmlformats.org/officeDocument/2006/relationships/slideLayout" Target="../slideLayouts/slideLayout10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Rounded Rectangle 13"/>
          <p:cNvSpPr/>
          <p:nvPr/>
        </p:nvSpPr>
        <p:spPr>
          <a:xfrm>
            <a:off x="228600" y="228600"/>
            <a:ext cx="8695944" cy="2468880"/>
          </a:xfrm>
          <a:prstGeom prst="roundRect">
            <a:avLst>
              <a:gd name="adj" fmla="val 3362"/>
            </a:avLst>
          </a:prstGeom>
          <a:gradFill>
            <a:gsLst>
              <a:gs pos="0">
                <a:schemeClr val="accent1">
                  <a:lumMod val="75000"/>
                </a:schemeClr>
              </a:gs>
              <a:gs pos="90000">
                <a:schemeClr val="accent1">
                  <a:lumMod val="60000"/>
                  <a:lumOff val="40000"/>
                </a:schemeClr>
              </a:gs>
            </a:gsLst>
            <a:lin ang="54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Group 15"/>
          <p:cNvGrpSpPr>
            <a:grpSpLocks noChangeAspect="1"/>
          </p:cNvGrpSpPr>
          <p:nvPr/>
        </p:nvGrpSpPr>
        <p:grpSpPr bwMode="hidden">
          <a:xfrm>
            <a:off x="211665" y="1679429"/>
            <a:ext cx="8723376" cy="1329874"/>
            <a:chOff x="-3905251" y="4294188"/>
            <a:chExt cx="13027839" cy="1892300"/>
          </a:xfrm>
        </p:grpSpPr>
        <p:sp>
          <p:nvSpPr>
            <p:cNvPr id="17" name="Freeform 14"/>
            <p:cNvSpPr>
              <a:spLocks/>
            </p:cNvSpPr>
            <p:nvPr/>
          </p:nvSpPr>
          <p:spPr bwMode="hidden">
            <a:xfrm>
              <a:off x="4810125" y="4500563"/>
              <a:ext cx="4295775" cy="1016000"/>
            </a:xfrm>
            <a:custGeom>
              <a:avLst/>
              <a:gdLst/>
              <a:ahLst/>
              <a:cxnLst>
                <a:cxn ang="0">
                  <a:pos x="2700" y="0"/>
                </a:cxn>
                <a:cxn ang="0">
                  <a:pos x="2700" y="0"/>
                </a:cxn>
                <a:cxn ang="0">
                  <a:pos x="2586" y="18"/>
                </a:cxn>
                <a:cxn ang="0">
                  <a:pos x="2470" y="38"/>
                </a:cxn>
                <a:cxn ang="0">
                  <a:pos x="2352" y="60"/>
                </a:cxn>
                <a:cxn ang="0">
                  <a:pos x="2230" y="82"/>
                </a:cxn>
                <a:cxn ang="0">
                  <a:pos x="2106" y="108"/>
                </a:cxn>
                <a:cxn ang="0">
                  <a:pos x="1978" y="134"/>
                </a:cxn>
                <a:cxn ang="0">
                  <a:pos x="1848" y="164"/>
                </a:cxn>
                <a:cxn ang="0">
                  <a:pos x="1714" y="194"/>
                </a:cxn>
                <a:cxn ang="0">
                  <a:pos x="1714" y="194"/>
                </a:cxn>
                <a:cxn ang="0">
                  <a:pos x="1472" y="252"/>
                </a:cxn>
                <a:cxn ang="0">
                  <a:pos x="1236" y="304"/>
                </a:cxn>
                <a:cxn ang="0">
                  <a:pos x="1010" y="352"/>
                </a:cxn>
                <a:cxn ang="0">
                  <a:pos x="792" y="398"/>
                </a:cxn>
                <a:cxn ang="0">
                  <a:pos x="584" y="438"/>
                </a:cxn>
                <a:cxn ang="0">
                  <a:pos x="382" y="474"/>
                </a:cxn>
                <a:cxn ang="0">
                  <a:pos x="188" y="508"/>
                </a:cxn>
                <a:cxn ang="0">
                  <a:pos x="0" y="538"/>
                </a:cxn>
                <a:cxn ang="0">
                  <a:pos x="0" y="538"/>
                </a:cxn>
                <a:cxn ang="0">
                  <a:pos x="130" y="556"/>
                </a:cxn>
                <a:cxn ang="0">
                  <a:pos x="254" y="572"/>
                </a:cxn>
                <a:cxn ang="0">
                  <a:pos x="374" y="586"/>
                </a:cxn>
                <a:cxn ang="0">
                  <a:pos x="492" y="598"/>
                </a:cxn>
                <a:cxn ang="0">
                  <a:pos x="606" y="610"/>
                </a:cxn>
                <a:cxn ang="0">
                  <a:pos x="716" y="618"/>
                </a:cxn>
                <a:cxn ang="0">
                  <a:pos x="822" y="626"/>
                </a:cxn>
                <a:cxn ang="0">
                  <a:pos x="926" y="632"/>
                </a:cxn>
                <a:cxn ang="0">
                  <a:pos x="1028" y="636"/>
                </a:cxn>
                <a:cxn ang="0">
                  <a:pos x="1126" y="638"/>
                </a:cxn>
                <a:cxn ang="0">
                  <a:pos x="1220" y="640"/>
                </a:cxn>
                <a:cxn ang="0">
                  <a:pos x="1312" y="640"/>
                </a:cxn>
                <a:cxn ang="0">
                  <a:pos x="1402" y="638"/>
                </a:cxn>
                <a:cxn ang="0">
                  <a:pos x="1490" y="636"/>
                </a:cxn>
                <a:cxn ang="0">
                  <a:pos x="1574" y="632"/>
                </a:cxn>
                <a:cxn ang="0">
                  <a:pos x="1656" y="626"/>
                </a:cxn>
                <a:cxn ang="0">
                  <a:pos x="1734" y="620"/>
                </a:cxn>
                <a:cxn ang="0">
                  <a:pos x="1812" y="612"/>
                </a:cxn>
                <a:cxn ang="0">
                  <a:pos x="1886" y="602"/>
                </a:cxn>
                <a:cxn ang="0">
                  <a:pos x="1960" y="592"/>
                </a:cxn>
                <a:cxn ang="0">
                  <a:pos x="2030" y="580"/>
                </a:cxn>
                <a:cxn ang="0">
                  <a:pos x="2100" y="568"/>
                </a:cxn>
                <a:cxn ang="0">
                  <a:pos x="2166" y="554"/>
                </a:cxn>
                <a:cxn ang="0">
                  <a:pos x="2232" y="540"/>
                </a:cxn>
                <a:cxn ang="0">
                  <a:pos x="2296" y="524"/>
                </a:cxn>
                <a:cxn ang="0">
                  <a:pos x="2358" y="508"/>
                </a:cxn>
                <a:cxn ang="0">
                  <a:pos x="2418" y="490"/>
                </a:cxn>
                <a:cxn ang="0">
                  <a:pos x="2478" y="472"/>
                </a:cxn>
                <a:cxn ang="0">
                  <a:pos x="2592" y="432"/>
                </a:cxn>
                <a:cxn ang="0">
                  <a:pos x="2702" y="390"/>
                </a:cxn>
                <a:cxn ang="0">
                  <a:pos x="2702" y="390"/>
                </a:cxn>
                <a:cxn ang="0">
                  <a:pos x="2706" y="388"/>
                </a:cxn>
                <a:cxn ang="0">
                  <a:pos x="2706" y="388"/>
                </a:cxn>
                <a:cxn ang="0">
                  <a:pos x="2706" y="0"/>
                </a:cxn>
                <a:cxn ang="0">
                  <a:pos x="2706" y="0"/>
                </a:cxn>
                <a:cxn ang="0">
                  <a:pos x="2700" y="0"/>
                </a:cxn>
                <a:cxn ang="0">
                  <a:pos x="2700" y="0"/>
                </a:cxn>
              </a:cxnLst>
              <a:rect l="0" t="0" r="r" b="b"/>
              <a:pathLst>
                <a:path w="2706" h="640">
                  <a:moveTo>
                    <a:pt x="2700" y="0"/>
                  </a:moveTo>
                  <a:lnTo>
                    <a:pt x="2700" y="0"/>
                  </a:lnTo>
                  <a:lnTo>
                    <a:pt x="2586" y="18"/>
                  </a:lnTo>
                  <a:lnTo>
                    <a:pt x="2470" y="38"/>
                  </a:lnTo>
                  <a:lnTo>
                    <a:pt x="2352" y="60"/>
                  </a:lnTo>
                  <a:lnTo>
                    <a:pt x="2230" y="82"/>
                  </a:lnTo>
                  <a:lnTo>
                    <a:pt x="2106" y="108"/>
                  </a:lnTo>
                  <a:lnTo>
                    <a:pt x="1978" y="134"/>
                  </a:lnTo>
                  <a:lnTo>
                    <a:pt x="1848" y="164"/>
                  </a:lnTo>
                  <a:lnTo>
                    <a:pt x="1714" y="194"/>
                  </a:lnTo>
                  <a:lnTo>
                    <a:pt x="1714" y="194"/>
                  </a:lnTo>
                  <a:lnTo>
                    <a:pt x="1472" y="252"/>
                  </a:lnTo>
                  <a:lnTo>
                    <a:pt x="1236" y="304"/>
                  </a:lnTo>
                  <a:lnTo>
                    <a:pt x="1010" y="352"/>
                  </a:lnTo>
                  <a:lnTo>
                    <a:pt x="792" y="398"/>
                  </a:lnTo>
                  <a:lnTo>
                    <a:pt x="584" y="438"/>
                  </a:lnTo>
                  <a:lnTo>
                    <a:pt x="382" y="474"/>
                  </a:lnTo>
                  <a:lnTo>
                    <a:pt x="188" y="508"/>
                  </a:lnTo>
                  <a:lnTo>
                    <a:pt x="0" y="538"/>
                  </a:lnTo>
                  <a:lnTo>
                    <a:pt x="0" y="538"/>
                  </a:lnTo>
                  <a:lnTo>
                    <a:pt x="130" y="556"/>
                  </a:lnTo>
                  <a:lnTo>
                    <a:pt x="254" y="572"/>
                  </a:lnTo>
                  <a:lnTo>
                    <a:pt x="374" y="586"/>
                  </a:lnTo>
                  <a:lnTo>
                    <a:pt x="492" y="598"/>
                  </a:lnTo>
                  <a:lnTo>
                    <a:pt x="606" y="610"/>
                  </a:lnTo>
                  <a:lnTo>
                    <a:pt x="716" y="618"/>
                  </a:lnTo>
                  <a:lnTo>
                    <a:pt x="822" y="626"/>
                  </a:lnTo>
                  <a:lnTo>
                    <a:pt x="926" y="632"/>
                  </a:lnTo>
                  <a:lnTo>
                    <a:pt x="1028" y="636"/>
                  </a:lnTo>
                  <a:lnTo>
                    <a:pt x="1126" y="638"/>
                  </a:lnTo>
                  <a:lnTo>
                    <a:pt x="1220" y="640"/>
                  </a:lnTo>
                  <a:lnTo>
                    <a:pt x="1312" y="640"/>
                  </a:lnTo>
                  <a:lnTo>
                    <a:pt x="1402" y="638"/>
                  </a:lnTo>
                  <a:lnTo>
                    <a:pt x="1490" y="636"/>
                  </a:lnTo>
                  <a:lnTo>
                    <a:pt x="1574" y="632"/>
                  </a:lnTo>
                  <a:lnTo>
                    <a:pt x="1656" y="626"/>
                  </a:lnTo>
                  <a:lnTo>
                    <a:pt x="1734" y="620"/>
                  </a:lnTo>
                  <a:lnTo>
                    <a:pt x="1812" y="612"/>
                  </a:lnTo>
                  <a:lnTo>
                    <a:pt x="1886" y="602"/>
                  </a:lnTo>
                  <a:lnTo>
                    <a:pt x="1960" y="592"/>
                  </a:lnTo>
                  <a:lnTo>
                    <a:pt x="2030" y="580"/>
                  </a:lnTo>
                  <a:lnTo>
                    <a:pt x="2100" y="568"/>
                  </a:lnTo>
                  <a:lnTo>
                    <a:pt x="2166" y="554"/>
                  </a:lnTo>
                  <a:lnTo>
                    <a:pt x="2232" y="540"/>
                  </a:lnTo>
                  <a:lnTo>
                    <a:pt x="2296" y="524"/>
                  </a:lnTo>
                  <a:lnTo>
                    <a:pt x="2358" y="508"/>
                  </a:lnTo>
                  <a:lnTo>
                    <a:pt x="2418" y="490"/>
                  </a:lnTo>
                  <a:lnTo>
                    <a:pt x="2478" y="472"/>
                  </a:lnTo>
                  <a:lnTo>
                    <a:pt x="2592" y="432"/>
                  </a:lnTo>
                  <a:lnTo>
                    <a:pt x="2702" y="390"/>
                  </a:lnTo>
                  <a:lnTo>
                    <a:pt x="2702" y="390"/>
                  </a:lnTo>
                  <a:lnTo>
                    <a:pt x="2706" y="388"/>
                  </a:lnTo>
                  <a:lnTo>
                    <a:pt x="2706" y="388"/>
                  </a:lnTo>
                  <a:lnTo>
                    <a:pt x="2706" y="0"/>
                  </a:lnTo>
                  <a:lnTo>
                    <a:pt x="2706" y="0"/>
                  </a:lnTo>
                  <a:lnTo>
                    <a:pt x="2700" y="0"/>
                  </a:lnTo>
                  <a:lnTo>
                    <a:pt x="2700" y="0"/>
                  </a:lnTo>
                  <a:close/>
                </a:path>
              </a:pathLst>
            </a:custGeom>
            <a:solidFill>
              <a:schemeClr val="bg2">
                <a:alpha val="29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8" name="Freeform 18"/>
            <p:cNvSpPr>
              <a:spLocks/>
            </p:cNvSpPr>
            <p:nvPr/>
          </p:nvSpPr>
          <p:spPr bwMode="hidden">
            <a:xfrm>
              <a:off x="-309563" y="4318000"/>
              <a:ext cx="8280401" cy="1209675"/>
            </a:xfrm>
            <a:custGeom>
              <a:avLst/>
              <a:gdLst/>
              <a:ahLst/>
              <a:cxnLst>
                <a:cxn ang="0">
                  <a:pos x="5216" y="714"/>
                </a:cxn>
                <a:cxn ang="0">
                  <a:pos x="4984" y="686"/>
                </a:cxn>
                <a:cxn ang="0">
                  <a:pos x="4478" y="610"/>
                </a:cxn>
                <a:cxn ang="0">
                  <a:pos x="3914" y="508"/>
                </a:cxn>
                <a:cxn ang="0">
                  <a:pos x="3286" y="374"/>
                </a:cxn>
                <a:cxn ang="0">
                  <a:pos x="2946" y="296"/>
                </a:cxn>
                <a:cxn ang="0">
                  <a:pos x="2682" y="236"/>
                </a:cxn>
                <a:cxn ang="0">
                  <a:pos x="2430" y="184"/>
                </a:cxn>
                <a:cxn ang="0">
                  <a:pos x="2190" y="140"/>
                </a:cxn>
                <a:cxn ang="0">
                  <a:pos x="1960" y="102"/>
                </a:cxn>
                <a:cxn ang="0">
                  <a:pos x="1740" y="72"/>
                </a:cxn>
                <a:cxn ang="0">
                  <a:pos x="1334" y="28"/>
                </a:cxn>
                <a:cxn ang="0">
                  <a:pos x="970" y="4"/>
                </a:cxn>
                <a:cxn ang="0">
                  <a:pos x="644" y="0"/>
                </a:cxn>
                <a:cxn ang="0">
                  <a:pos x="358" y="10"/>
                </a:cxn>
                <a:cxn ang="0">
                  <a:pos x="110" y="32"/>
                </a:cxn>
                <a:cxn ang="0">
                  <a:pos x="0" y="48"/>
                </a:cxn>
                <a:cxn ang="0">
                  <a:pos x="314" y="86"/>
                </a:cxn>
                <a:cxn ang="0">
                  <a:pos x="652" y="140"/>
                </a:cxn>
                <a:cxn ang="0">
                  <a:pos x="1014" y="210"/>
                </a:cxn>
                <a:cxn ang="0">
                  <a:pos x="1402" y="296"/>
                </a:cxn>
                <a:cxn ang="0">
                  <a:pos x="1756" y="378"/>
                </a:cxn>
                <a:cxn ang="0">
                  <a:pos x="2408" y="516"/>
                </a:cxn>
                <a:cxn ang="0">
                  <a:pos x="2708" y="572"/>
                </a:cxn>
                <a:cxn ang="0">
                  <a:pos x="2992" y="620"/>
                </a:cxn>
                <a:cxn ang="0">
                  <a:pos x="3260" y="662"/>
                </a:cxn>
                <a:cxn ang="0">
                  <a:pos x="3512" y="694"/>
                </a:cxn>
                <a:cxn ang="0">
                  <a:pos x="3750" y="722"/>
                </a:cxn>
                <a:cxn ang="0">
                  <a:pos x="3974" y="740"/>
                </a:cxn>
                <a:cxn ang="0">
                  <a:pos x="4184" y="754"/>
                </a:cxn>
                <a:cxn ang="0">
                  <a:pos x="4384" y="762"/>
                </a:cxn>
                <a:cxn ang="0">
                  <a:pos x="4570" y="762"/>
                </a:cxn>
                <a:cxn ang="0">
                  <a:pos x="4746" y="758"/>
                </a:cxn>
                <a:cxn ang="0">
                  <a:pos x="4912" y="748"/>
                </a:cxn>
                <a:cxn ang="0">
                  <a:pos x="5068" y="732"/>
                </a:cxn>
                <a:cxn ang="0">
                  <a:pos x="5216" y="714"/>
                </a:cxn>
              </a:cxnLst>
              <a:rect l="0" t="0" r="r" b="b"/>
              <a:pathLst>
                <a:path w="5216" h="762">
                  <a:moveTo>
                    <a:pt x="5216" y="714"/>
                  </a:moveTo>
                  <a:lnTo>
                    <a:pt x="5216" y="714"/>
                  </a:lnTo>
                  <a:lnTo>
                    <a:pt x="5102" y="700"/>
                  </a:lnTo>
                  <a:lnTo>
                    <a:pt x="4984" y="686"/>
                  </a:lnTo>
                  <a:lnTo>
                    <a:pt x="4738" y="652"/>
                  </a:lnTo>
                  <a:lnTo>
                    <a:pt x="4478" y="610"/>
                  </a:lnTo>
                  <a:lnTo>
                    <a:pt x="4204" y="564"/>
                  </a:lnTo>
                  <a:lnTo>
                    <a:pt x="3914" y="508"/>
                  </a:lnTo>
                  <a:lnTo>
                    <a:pt x="3608" y="446"/>
                  </a:lnTo>
                  <a:lnTo>
                    <a:pt x="3286" y="374"/>
                  </a:lnTo>
                  <a:lnTo>
                    <a:pt x="2946" y="296"/>
                  </a:lnTo>
                  <a:lnTo>
                    <a:pt x="2946" y="296"/>
                  </a:lnTo>
                  <a:lnTo>
                    <a:pt x="2812" y="266"/>
                  </a:lnTo>
                  <a:lnTo>
                    <a:pt x="2682" y="236"/>
                  </a:lnTo>
                  <a:lnTo>
                    <a:pt x="2556" y="210"/>
                  </a:lnTo>
                  <a:lnTo>
                    <a:pt x="2430" y="184"/>
                  </a:lnTo>
                  <a:lnTo>
                    <a:pt x="2308" y="162"/>
                  </a:lnTo>
                  <a:lnTo>
                    <a:pt x="2190" y="140"/>
                  </a:lnTo>
                  <a:lnTo>
                    <a:pt x="2074" y="120"/>
                  </a:lnTo>
                  <a:lnTo>
                    <a:pt x="1960" y="102"/>
                  </a:lnTo>
                  <a:lnTo>
                    <a:pt x="1850" y="86"/>
                  </a:lnTo>
                  <a:lnTo>
                    <a:pt x="1740" y="72"/>
                  </a:lnTo>
                  <a:lnTo>
                    <a:pt x="1532" y="46"/>
                  </a:lnTo>
                  <a:lnTo>
                    <a:pt x="1334" y="28"/>
                  </a:lnTo>
                  <a:lnTo>
                    <a:pt x="1148" y="14"/>
                  </a:lnTo>
                  <a:lnTo>
                    <a:pt x="970" y="4"/>
                  </a:lnTo>
                  <a:lnTo>
                    <a:pt x="802" y="0"/>
                  </a:lnTo>
                  <a:lnTo>
                    <a:pt x="644" y="0"/>
                  </a:lnTo>
                  <a:lnTo>
                    <a:pt x="496" y="4"/>
                  </a:lnTo>
                  <a:lnTo>
                    <a:pt x="358" y="10"/>
                  </a:lnTo>
                  <a:lnTo>
                    <a:pt x="230" y="20"/>
                  </a:lnTo>
                  <a:lnTo>
                    <a:pt x="110" y="32"/>
                  </a:lnTo>
                  <a:lnTo>
                    <a:pt x="0" y="48"/>
                  </a:lnTo>
                  <a:lnTo>
                    <a:pt x="0" y="48"/>
                  </a:lnTo>
                  <a:lnTo>
                    <a:pt x="154" y="66"/>
                  </a:lnTo>
                  <a:lnTo>
                    <a:pt x="314" y="86"/>
                  </a:lnTo>
                  <a:lnTo>
                    <a:pt x="480" y="112"/>
                  </a:lnTo>
                  <a:lnTo>
                    <a:pt x="652" y="140"/>
                  </a:lnTo>
                  <a:lnTo>
                    <a:pt x="830" y="174"/>
                  </a:lnTo>
                  <a:lnTo>
                    <a:pt x="1014" y="210"/>
                  </a:lnTo>
                  <a:lnTo>
                    <a:pt x="1206" y="250"/>
                  </a:lnTo>
                  <a:lnTo>
                    <a:pt x="1402" y="296"/>
                  </a:lnTo>
                  <a:lnTo>
                    <a:pt x="1402" y="296"/>
                  </a:lnTo>
                  <a:lnTo>
                    <a:pt x="1756" y="378"/>
                  </a:lnTo>
                  <a:lnTo>
                    <a:pt x="2092" y="450"/>
                  </a:lnTo>
                  <a:lnTo>
                    <a:pt x="2408" y="516"/>
                  </a:lnTo>
                  <a:lnTo>
                    <a:pt x="2562" y="544"/>
                  </a:lnTo>
                  <a:lnTo>
                    <a:pt x="2708" y="572"/>
                  </a:lnTo>
                  <a:lnTo>
                    <a:pt x="2852" y="598"/>
                  </a:lnTo>
                  <a:lnTo>
                    <a:pt x="2992" y="620"/>
                  </a:lnTo>
                  <a:lnTo>
                    <a:pt x="3128" y="642"/>
                  </a:lnTo>
                  <a:lnTo>
                    <a:pt x="3260" y="662"/>
                  </a:lnTo>
                  <a:lnTo>
                    <a:pt x="3388" y="678"/>
                  </a:lnTo>
                  <a:lnTo>
                    <a:pt x="3512" y="694"/>
                  </a:lnTo>
                  <a:lnTo>
                    <a:pt x="3632" y="708"/>
                  </a:lnTo>
                  <a:lnTo>
                    <a:pt x="3750" y="722"/>
                  </a:lnTo>
                  <a:lnTo>
                    <a:pt x="3864" y="732"/>
                  </a:lnTo>
                  <a:lnTo>
                    <a:pt x="3974" y="740"/>
                  </a:lnTo>
                  <a:lnTo>
                    <a:pt x="4080" y="748"/>
                  </a:lnTo>
                  <a:lnTo>
                    <a:pt x="4184" y="754"/>
                  </a:lnTo>
                  <a:lnTo>
                    <a:pt x="4286" y="758"/>
                  </a:lnTo>
                  <a:lnTo>
                    <a:pt x="4384" y="762"/>
                  </a:lnTo>
                  <a:lnTo>
                    <a:pt x="4478" y="762"/>
                  </a:lnTo>
                  <a:lnTo>
                    <a:pt x="4570" y="762"/>
                  </a:lnTo>
                  <a:lnTo>
                    <a:pt x="4660" y="760"/>
                  </a:lnTo>
                  <a:lnTo>
                    <a:pt x="4746" y="758"/>
                  </a:lnTo>
                  <a:lnTo>
                    <a:pt x="4830" y="754"/>
                  </a:lnTo>
                  <a:lnTo>
                    <a:pt x="4912" y="748"/>
                  </a:lnTo>
                  <a:lnTo>
                    <a:pt x="4992" y="740"/>
                  </a:lnTo>
                  <a:lnTo>
                    <a:pt x="5068" y="732"/>
                  </a:lnTo>
                  <a:lnTo>
                    <a:pt x="5144" y="724"/>
                  </a:lnTo>
                  <a:lnTo>
                    <a:pt x="5216" y="714"/>
                  </a:lnTo>
                  <a:lnTo>
                    <a:pt x="5216" y="714"/>
                  </a:lnTo>
                  <a:close/>
                </a:path>
              </a:pathLst>
            </a:custGeom>
            <a:solidFill>
              <a:schemeClr val="bg2">
                <a:alpha val="40000"/>
              </a:schemeClr>
            </a:solidFill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19" name="Freeform 22"/>
            <p:cNvSpPr>
              <a:spLocks/>
            </p:cNvSpPr>
            <p:nvPr/>
          </p:nvSpPr>
          <p:spPr bwMode="hidden">
            <a:xfrm>
              <a:off x="3175" y="4335463"/>
              <a:ext cx="8166100" cy="1101725"/>
            </a:xfrm>
            <a:custGeom>
              <a:avLst/>
              <a:gdLst/>
              <a:ahLst/>
              <a:cxnLst>
                <a:cxn ang="0">
                  <a:pos x="0" y="70"/>
                </a:cxn>
                <a:cxn ang="0">
                  <a:pos x="0" y="70"/>
                </a:cxn>
                <a:cxn ang="0">
                  <a:pos x="18" y="66"/>
                </a:cxn>
                <a:cxn ang="0">
                  <a:pos x="72" y="56"/>
                </a:cxn>
                <a:cxn ang="0">
                  <a:pos x="164" y="42"/>
                </a:cxn>
                <a:cxn ang="0">
                  <a:pos x="224" y="34"/>
                </a:cxn>
                <a:cxn ang="0">
                  <a:pos x="294" y="26"/>
                </a:cxn>
                <a:cxn ang="0">
                  <a:pos x="372" y="20"/>
                </a:cxn>
                <a:cxn ang="0">
                  <a:pos x="462" y="14"/>
                </a:cxn>
                <a:cxn ang="0">
                  <a:pos x="560" y="8"/>
                </a:cxn>
                <a:cxn ang="0">
                  <a:pos x="670" y="4"/>
                </a:cxn>
                <a:cxn ang="0">
                  <a:pos x="790" y="2"/>
                </a:cxn>
                <a:cxn ang="0">
                  <a:pos x="920" y="0"/>
                </a:cxn>
                <a:cxn ang="0">
                  <a:pos x="1060" y="2"/>
                </a:cxn>
                <a:cxn ang="0">
                  <a:pos x="1210" y="6"/>
                </a:cxn>
                <a:cxn ang="0">
                  <a:pos x="1372" y="14"/>
                </a:cxn>
                <a:cxn ang="0">
                  <a:pos x="1544" y="24"/>
                </a:cxn>
                <a:cxn ang="0">
                  <a:pos x="1726" y="40"/>
                </a:cxn>
                <a:cxn ang="0">
                  <a:pos x="1920" y="58"/>
                </a:cxn>
                <a:cxn ang="0">
                  <a:pos x="2126" y="80"/>
                </a:cxn>
                <a:cxn ang="0">
                  <a:pos x="2342" y="106"/>
                </a:cxn>
                <a:cxn ang="0">
                  <a:pos x="2570" y="138"/>
                </a:cxn>
                <a:cxn ang="0">
                  <a:pos x="2808" y="174"/>
                </a:cxn>
                <a:cxn ang="0">
                  <a:pos x="3058" y="216"/>
                </a:cxn>
                <a:cxn ang="0">
                  <a:pos x="3320" y="266"/>
                </a:cxn>
                <a:cxn ang="0">
                  <a:pos x="3594" y="320"/>
                </a:cxn>
                <a:cxn ang="0">
                  <a:pos x="3880" y="380"/>
                </a:cxn>
                <a:cxn ang="0">
                  <a:pos x="4178" y="448"/>
                </a:cxn>
                <a:cxn ang="0">
                  <a:pos x="4488" y="522"/>
                </a:cxn>
                <a:cxn ang="0">
                  <a:pos x="4810" y="604"/>
                </a:cxn>
                <a:cxn ang="0">
                  <a:pos x="5144" y="694"/>
                </a:cxn>
              </a:cxnLst>
              <a:rect l="0" t="0" r="r" b="b"/>
              <a:pathLst>
                <a:path w="5144" h="694">
                  <a:moveTo>
                    <a:pt x="0" y="70"/>
                  </a:moveTo>
                  <a:lnTo>
                    <a:pt x="0" y="70"/>
                  </a:lnTo>
                  <a:lnTo>
                    <a:pt x="18" y="66"/>
                  </a:lnTo>
                  <a:lnTo>
                    <a:pt x="72" y="56"/>
                  </a:lnTo>
                  <a:lnTo>
                    <a:pt x="164" y="42"/>
                  </a:lnTo>
                  <a:lnTo>
                    <a:pt x="224" y="34"/>
                  </a:lnTo>
                  <a:lnTo>
                    <a:pt x="294" y="26"/>
                  </a:lnTo>
                  <a:lnTo>
                    <a:pt x="372" y="20"/>
                  </a:lnTo>
                  <a:lnTo>
                    <a:pt x="462" y="14"/>
                  </a:lnTo>
                  <a:lnTo>
                    <a:pt x="560" y="8"/>
                  </a:lnTo>
                  <a:lnTo>
                    <a:pt x="670" y="4"/>
                  </a:lnTo>
                  <a:lnTo>
                    <a:pt x="790" y="2"/>
                  </a:lnTo>
                  <a:lnTo>
                    <a:pt x="920" y="0"/>
                  </a:lnTo>
                  <a:lnTo>
                    <a:pt x="1060" y="2"/>
                  </a:lnTo>
                  <a:lnTo>
                    <a:pt x="1210" y="6"/>
                  </a:lnTo>
                  <a:lnTo>
                    <a:pt x="1372" y="14"/>
                  </a:lnTo>
                  <a:lnTo>
                    <a:pt x="1544" y="24"/>
                  </a:lnTo>
                  <a:lnTo>
                    <a:pt x="1726" y="40"/>
                  </a:lnTo>
                  <a:lnTo>
                    <a:pt x="1920" y="58"/>
                  </a:lnTo>
                  <a:lnTo>
                    <a:pt x="2126" y="80"/>
                  </a:lnTo>
                  <a:lnTo>
                    <a:pt x="2342" y="106"/>
                  </a:lnTo>
                  <a:lnTo>
                    <a:pt x="2570" y="138"/>
                  </a:lnTo>
                  <a:lnTo>
                    <a:pt x="2808" y="174"/>
                  </a:lnTo>
                  <a:lnTo>
                    <a:pt x="3058" y="216"/>
                  </a:lnTo>
                  <a:lnTo>
                    <a:pt x="3320" y="266"/>
                  </a:lnTo>
                  <a:lnTo>
                    <a:pt x="3594" y="320"/>
                  </a:lnTo>
                  <a:lnTo>
                    <a:pt x="3880" y="380"/>
                  </a:lnTo>
                  <a:lnTo>
                    <a:pt x="4178" y="448"/>
                  </a:lnTo>
                  <a:lnTo>
                    <a:pt x="4488" y="522"/>
                  </a:lnTo>
                  <a:lnTo>
                    <a:pt x="4810" y="604"/>
                  </a:lnTo>
                  <a:lnTo>
                    <a:pt x="5144" y="694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>
          <p:nvSpPr>
            <p:cNvPr id="20" name="Freeform 26"/>
            <p:cNvSpPr>
              <a:spLocks/>
            </p:cNvSpPr>
            <p:nvPr/>
          </p:nvSpPr>
          <p:spPr bwMode="hidden">
            <a:xfrm>
              <a:off x="4156075" y="4316413"/>
              <a:ext cx="4940300" cy="927100"/>
            </a:xfrm>
            <a:custGeom>
              <a:avLst/>
              <a:gdLst/>
              <a:ahLst/>
              <a:cxnLst>
                <a:cxn ang="0">
                  <a:pos x="0" y="584"/>
                </a:cxn>
                <a:cxn ang="0">
                  <a:pos x="0" y="584"/>
                </a:cxn>
                <a:cxn ang="0">
                  <a:pos x="90" y="560"/>
                </a:cxn>
                <a:cxn ang="0">
                  <a:pos x="336" y="498"/>
                </a:cxn>
                <a:cxn ang="0">
                  <a:pos x="506" y="456"/>
                </a:cxn>
                <a:cxn ang="0">
                  <a:pos x="702" y="410"/>
                </a:cxn>
                <a:cxn ang="0">
                  <a:pos x="920" y="360"/>
                </a:cxn>
                <a:cxn ang="0">
                  <a:pos x="1154" y="306"/>
                </a:cxn>
                <a:cxn ang="0">
                  <a:pos x="1402" y="254"/>
                </a:cxn>
                <a:cxn ang="0">
                  <a:pos x="1656" y="202"/>
                </a:cxn>
                <a:cxn ang="0">
                  <a:pos x="1916" y="154"/>
                </a:cxn>
                <a:cxn ang="0">
                  <a:pos x="2174" y="108"/>
                </a:cxn>
                <a:cxn ang="0">
                  <a:pos x="2302" y="88"/>
                </a:cxn>
                <a:cxn ang="0">
                  <a:pos x="2426" y="68"/>
                </a:cxn>
                <a:cxn ang="0">
                  <a:pos x="2550" y="52"/>
                </a:cxn>
                <a:cxn ang="0">
                  <a:pos x="2670" y="36"/>
                </a:cxn>
                <a:cxn ang="0">
                  <a:pos x="2788" y="24"/>
                </a:cxn>
                <a:cxn ang="0">
                  <a:pos x="2900" y="14"/>
                </a:cxn>
                <a:cxn ang="0">
                  <a:pos x="3008" y="6"/>
                </a:cxn>
                <a:cxn ang="0">
                  <a:pos x="3112" y="0"/>
                </a:cxn>
              </a:cxnLst>
              <a:rect l="0" t="0" r="r" b="b"/>
              <a:pathLst>
                <a:path w="3112" h="584">
                  <a:moveTo>
                    <a:pt x="0" y="584"/>
                  </a:moveTo>
                  <a:lnTo>
                    <a:pt x="0" y="584"/>
                  </a:lnTo>
                  <a:lnTo>
                    <a:pt x="90" y="560"/>
                  </a:lnTo>
                  <a:lnTo>
                    <a:pt x="336" y="498"/>
                  </a:lnTo>
                  <a:lnTo>
                    <a:pt x="506" y="456"/>
                  </a:lnTo>
                  <a:lnTo>
                    <a:pt x="702" y="410"/>
                  </a:lnTo>
                  <a:lnTo>
                    <a:pt x="920" y="360"/>
                  </a:lnTo>
                  <a:lnTo>
                    <a:pt x="1154" y="306"/>
                  </a:lnTo>
                  <a:lnTo>
                    <a:pt x="1402" y="254"/>
                  </a:lnTo>
                  <a:lnTo>
                    <a:pt x="1656" y="202"/>
                  </a:lnTo>
                  <a:lnTo>
                    <a:pt x="1916" y="154"/>
                  </a:lnTo>
                  <a:lnTo>
                    <a:pt x="2174" y="108"/>
                  </a:lnTo>
                  <a:lnTo>
                    <a:pt x="2302" y="88"/>
                  </a:lnTo>
                  <a:lnTo>
                    <a:pt x="2426" y="68"/>
                  </a:lnTo>
                  <a:lnTo>
                    <a:pt x="2550" y="52"/>
                  </a:lnTo>
                  <a:lnTo>
                    <a:pt x="2670" y="36"/>
                  </a:lnTo>
                  <a:lnTo>
                    <a:pt x="2788" y="24"/>
                  </a:lnTo>
                  <a:lnTo>
                    <a:pt x="2900" y="14"/>
                  </a:lnTo>
                  <a:lnTo>
                    <a:pt x="3008" y="6"/>
                  </a:lnTo>
                  <a:lnTo>
                    <a:pt x="3112" y="0"/>
                  </a:lnTo>
                </a:path>
              </a:pathLst>
            </a:custGeom>
            <a:noFill/>
            <a:ln w="12">
              <a:solidFill>
                <a:srgbClr val="FFFFFF"/>
              </a:solidFill>
              <a:prstDash val="solid"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  <p:sp useBgFill="1">
          <p:nvSpPr>
            <p:cNvPr id="21" name="Freeform 10"/>
            <p:cNvSpPr>
              <a:spLocks/>
            </p:cNvSpPr>
            <p:nvPr/>
          </p:nvSpPr>
          <p:spPr bwMode="hidden">
            <a:xfrm>
              <a:off x="-3905251" y="4294188"/>
              <a:ext cx="13027839" cy="1892300"/>
            </a:xfrm>
            <a:custGeom>
              <a:avLst/>
              <a:gdLst/>
              <a:ahLst/>
              <a:cxnLst>
                <a:cxn ang="0">
                  <a:pos x="8192" y="512"/>
                </a:cxn>
                <a:cxn ang="0">
                  <a:pos x="8040" y="570"/>
                </a:cxn>
                <a:cxn ang="0">
                  <a:pos x="7878" y="620"/>
                </a:cxn>
                <a:cxn ang="0">
                  <a:pos x="7706" y="666"/>
                </a:cxn>
                <a:cxn ang="0">
                  <a:pos x="7522" y="702"/>
                </a:cxn>
                <a:cxn ang="0">
                  <a:pos x="7322" y="730"/>
                </a:cxn>
                <a:cxn ang="0">
                  <a:pos x="7106" y="750"/>
                </a:cxn>
                <a:cxn ang="0">
                  <a:pos x="6872" y="762"/>
                </a:cxn>
                <a:cxn ang="0">
                  <a:pos x="6618" y="760"/>
                </a:cxn>
                <a:cxn ang="0">
                  <a:pos x="6342" y="750"/>
                </a:cxn>
                <a:cxn ang="0">
                  <a:pos x="6042" y="726"/>
                </a:cxn>
                <a:cxn ang="0">
                  <a:pos x="5716" y="690"/>
                </a:cxn>
                <a:cxn ang="0">
                  <a:pos x="5364" y="642"/>
                </a:cxn>
                <a:cxn ang="0">
                  <a:pos x="4982" y="578"/>
                </a:cxn>
                <a:cxn ang="0">
                  <a:pos x="4568" y="500"/>
                </a:cxn>
                <a:cxn ang="0">
                  <a:pos x="4122" y="406"/>
                </a:cxn>
                <a:cxn ang="0">
                  <a:pos x="3640" y="296"/>
                </a:cxn>
                <a:cxn ang="0">
                  <a:pos x="3396" y="240"/>
                </a:cxn>
                <a:cxn ang="0">
                  <a:pos x="2934" y="148"/>
                </a:cxn>
                <a:cxn ang="0">
                  <a:pos x="2512" y="82"/>
                </a:cxn>
                <a:cxn ang="0">
                  <a:pos x="2126" y="36"/>
                </a:cxn>
                <a:cxn ang="0">
                  <a:pos x="1776" y="10"/>
                </a:cxn>
                <a:cxn ang="0">
                  <a:pos x="1462" y="0"/>
                </a:cxn>
                <a:cxn ang="0">
                  <a:pos x="1182" y="4"/>
                </a:cxn>
                <a:cxn ang="0">
                  <a:pos x="934" y="20"/>
                </a:cxn>
                <a:cxn ang="0">
                  <a:pos x="716" y="44"/>
                </a:cxn>
                <a:cxn ang="0">
                  <a:pos x="530" y="74"/>
                </a:cxn>
                <a:cxn ang="0">
                  <a:pos x="374" y="108"/>
                </a:cxn>
                <a:cxn ang="0">
                  <a:pos x="248" y="144"/>
                </a:cxn>
                <a:cxn ang="0">
                  <a:pos x="148" y="176"/>
                </a:cxn>
                <a:cxn ang="0">
                  <a:pos x="48" y="216"/>
                </a:cxn>
                <a:cxn ang="0">
                  <a:pos x="0" y="240"/>
                </a:cxn>
                <a:cxn ang="0">
                  <a:pos x="8192" y="1192"/>
                </a:cxn>
                <a:cxn ang="0">
                  <a:pos x="8196" y="1186"/>
                </a:cxn>
                <a:cxn ang="0">
                  <a:pos x="8196" y="510"/>
                </a:cxn>
                <a:cxn ang="0">
                  <a:pos x="8192" y="512"/>
                </a:cxn>
              </a:cxnLst>
              <a:rect l="0" t="0" r="r" b="b"/>
              <a:pathLst>
                <a:path w="8196" h="1192">
                  <a:moveTo>
                    <a:pt x="8192" y="512"/>
                  </a:moveTo>
                  <a:lnTo>
                    <a:pt x="8192" y="512"/>
                  </a:lnTo>
                  <a:lnTo>
                    <a:pt x="8116" y="542"/>
                  </a:lnTo>
                  <a:lnTo>
                    <a:pt x="8040" y="570"/>
                  </a:lnTo>
                  <a:lnTo>
                    <a:pt x="7960" y="596"/>
                  </a:lnTo>
                  <a:lnTo>
                    <a:pt x="7878" y="620"/>
                  </a:lnTo>
                  <a:lnTo>
                    <a:pt x="7794" y="644"/>
                  </a:lnTo>
                  <a:lnTo>
                    <a:pt x="7706" y="666"/>
                  </a:lnTo>
                  <a:lnTo>
                    <a:pt x="7616" y="684"/>
                  </a:lnTo>
                  <a:lnTo>
                    <a:pt x="7522" y="702"/>
                  </a:lnTo>
                  <a:lnTo>
                    <a:pt x="7424" y="718"/>
                  </a:lnTo>
                  <a:lnTo>
                    <a:pt x="7322" y="730"/>
                  </a:lnTo>
                  <a:lnTo>
                    <a:pt x="7216" y="742"/>
                  </a:lnTo>
                  <a:lnTo>
                    <a:pt x="7106" y="750"/>
                  </a:lnTo>
                  <a:lnTo>
                    <a:pt x="6992" y="758"/>
                  </a:lnTo>
                  <a:lnTo>
                    <a:pt x="6872" y="762"/>
                  </a:lnTo>
                  <a:lnTo>
                    <a:pt x="6748" y="762"/>
                  </a:lnTo>
                  <a:lnTo>
                    <a:pt x="6618" y="760"/>
                  </a:lnTo>
                  <a:lnTo>
                    <a:pt x="6482" y="756"/>
                  </a:lnTo>
                  <a:lnTo>
                    <a:pt x="6342" y="750"/>
                  </a:lnTo>
                  <a:lnTo>
                    <a:pt x="6196" y="740"/>
                  </a:lnTo>
                  <a:lnTo>
                    <a:pt x="6042" y="726"/>
                  </a:lnTo>
                  <a:lnTo>
                    <a:pt x="5882" y="710"/>
                  </a:lnTo>
                  <a:lnTo>
                    <a:pt x="5716" y="690"/>
                  </a:lnTo>
                  <a:lnTo>
                    <a:pt x="5544" y="668"/>
                  </a:lnTo>
                  <a:lnTo>
                    <a:pt x="5364" y="642"/>
                  </a:lnTo>
                  <a:lnTo>
                    <a:pt x="5176" y="612"/>
                  </a:lnTo>
                  <a:lnTo>
                    <a:pt x="4982" y="578"/>
                  </a:lnTo>
                  <a:lnTo>
                    <a:pt x="4778" y="540"/>
                  </a:lnTo>
                  <a:lnTo>
                    <a:pt x="4568" y="500"/>
                  </a:lnTo>
                  <a:lnTo>
                    <a:pt x="4348" y="454"/>
                  </a:lnTo>
                  <a:lnTo>
                    <a:pt x="4122" y="406"/>
                  </a:lnTo>
                  <a:lnTo>
                    <a:pt x="3886" y="354"/>
                  </a:lnTo>
                  <a:lnTo>
                    <a:pt x="3640" y="296"/>
                  </a:lnTo>
                  <a:lnTo>
                    <a:pt x="3640" y="296"/>
                  </a:lnTo>
                  <a:lnTo>
                    <a:pt x="3396" y="240"/>
                  </a:lnTo>
                  <a:lnTo>
                    <a:pt x="3160" y="192"/>
                  </a:lnTo>
                  <a:lnTo>
                    <a:pt x="2934" y="148"/>
                  </a:lnTo>
                  <a:lnTo>
                    <a:pt x="2718" y="112"/>
                  </a:lnTo>
                  <a:lnTo>
                    <a:pt x="2512" y="82"/>
                  </a:lnTo>
                  <a:lnTo>
                    <a:pt x="2314" y="56"/>
                  </a:lnTo>
                  <a:lnTo>
                    <a:pt x="2126" y="36"/>
                  </a:lnTo>
                  <a:lnTo>
                    <a:pt x="1948" y="20"/>
                  </a:lnTo>
                  <a:lnTo>
                    <a:pt x="1776" y="10"/>
                  </a:lnTo>
                  <a:lnTo>
                    <a:pt x="1616" y="2"/>
                  </a:lnTo>
                  <a:lnTo>
                    <a:pt x="1462" y="0"/>
                  </a:lnTo>
                  <a:lnTo>
                    <a:pt x="1318" y="0"/>
                  </a:lnTo>
                  <a:lnTo>
                    <a:pt x="1182" y="4"/>
                  </a:lnTo>
                  <a:lnTo>
                    <a:pt x="1054" y="10"/>
                  </a:lnTo>
                  <a:lnTo>
                    <a:pt x="934" y="20"/>
                  </a:lnTo>
                  <a:lnTo>
                    <a:pt x="822" y="30"/>
                  </a:lnTo>
                  <a:lnTo>
                    <a:pt x="716" y="44"/>
                  </a:lnTo>
                  <a:lnTo>
                    <a:pt x="620" y="58"/>
                  </a:lnTo>
                  <a:lnTo>
                    <a:pt x="530" y="74"/>
                  </a:lnTo>
                  <a:lnTo>
                    <a:pt x="450" y="92"/>
                  </a:lnTo>
                  <a:lnTo>
                    <a:pt x="374" y="108"/>
                  </a:lnTo>
                  <a:lnTo>
                    <a:pt x="308" y="126"/>
                  </a:lnTo>
                  <a:lnTo>
                    <a:pt x="248" y="144"/>
                  </a:lnTo>
                  <a:lnTo>
                    <a:pt x="194" y="160"/>
                  </a:lnTo>
                  <a:lnTo>
                    <a:pt x="148" y="176"/>
                  </a:lnTo>
                  <a:lnTo>
                    <a:pt x="108" y="192"/>
                  </a:lnTo>
                  <a:lnTo>
                    <a:pt x="48" y="216"/>
                  </a:lnTo>
                  <a:lnTo>
                    <a:pt x="12" y="234"/>
                  </a:lnTo>
                  <a:lnTo>
                    <a:pt x="0" y="240"/>
                  </a:lnTo>
                  <a:lnTo>
                    <a:pt x="0" y="1192"/>
                  </a:lnTo>
                  <a:lnTo>
                    <a:pt x="8192" y="1192"/>
                  </a:lnTo>
                  <a:lnTo>
                    <a:pt x="8192" y="1192"/>
                  </a:lnTo>
                  <a:lnTo>
                    <a:pt x="8196" y="1186"/>
                  </a:lnTo>
                  <a:lnTo>
                    <a:pt x="8196" y="1186"/>
                  </a:lnTo>
                  <a:lnTo>
                    <a:pt x="8196" y="510"/>
                  </a:lnTo>
                  <a:lnTo>
                    <a:pt x="8196" y="510"/>
                  </a:lnTo>
                  <a:lnTo>
                    <a:pt x="8192" y="512"/>
                  </a:lnTo>
                  <a:lnTo>
                    <a:pt x="8192" y="512"/>
                  </a:lnTo>
                  <a:close/>
                </a:path>
              </a:pathLst>
            </a:custGeom>
            <a:ln w="9525">
              <a:noFill/>
              <a:round/>
              <a:headEnd/>
              <a:tailEnd/>
            </a:ln>
          </p:spPr>
          <p:txBody>
            <a:bodyPr vert="horz" wrap="square" lIns="91440" tIns="45720" rIns="91440" bIns="45720" numCol="1" anchor="t" anchorCtr="0" compatLnSpc="1">
              <a:prstTxWarp prst="textNoShape">
                <a:avLst/>
              </a:prstTxWarp>
            </a:bodyPr>
            <a:lstStyle/>
            <a:p>
              <a:endParaRPr lang="en-US"/>
            </a:p>
          </p:txBody>
        </p:sp>
      </p:grp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338328"/>
            <a:ext cx="8229600" cy="1252728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_tradnl" smtClean="0"/>
              <a:t>Clic para editar título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5163672" y="6250164"/>
            <a:ext cx="378669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00">
                <a:solidFill>
                  <a:schemeClr val="tx2"/>
                </a:solidFill>
              </a:defRPr>
            </a:lvl1pPr>
          </a:lstStyle>
          <a:p>
            <a:fld id="{9D1D110F-3F4E-48D9-B8AA-5D0E825AFDBA}" type="datetime1">
              <a:rPr lang="en-US" smtClean="0"/>
              <a:pPr/>
              <a:t>26-04-21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193638" y="6250164"/>
            <a:ext cx="378669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00">
                <a:solidFill>
                  <a:schemeClr val="tx2"/>
                </a:solidFill>
              </a:defRPr>
            </a:lvl1pPr>
          </a:lstStyle>
          <a:p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991088" y="6250163"/>
            <a:ext cx="1161826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000">
                <a:solidFill>
                  <a:schemeClr val="tx2"/>
                </a:solidFill>
              </a:defRPr>
            </a:lvl1pPr>
          </a:lstStyle>
          <a:p>
            <a:fld id="{687D7A59-36E2-48B9-B146-C1E59501F63F}" type="slidenum">
              <a:rPr lang="en-US" smtClean="0"/>
              <a:pPr/>
              <a:t>‹Nr.›</a:t>
            </a:fld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872067" y="2675467"/>
            <a:ext cx="7408333" cy="3450696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_tradnl" smtClean="0"/>
              <a:t>Haga clic para modificar el estilo de texto del patrón</a:t>
            </a:r>
          </a:p>
          <a:p>
            <a:pPr lvl="1"/>
            <a:r>
              <a:rPr lang="es-ES_tradnl" smtClean="0"/>
              <a:t>Segundo nivel</a:t>
            </a:r>
          </a:p>
          <a:p>
            <a:pPr lvl="2"/>
            <a:r>
              <a:rPr lang="es-ES_tradnl" smtClean="0"/>
              <a:t>Tercer nivel</a:t>
            </a:r>
          </a:p>
          <a:p>
            <a:pPr lvl="3"/>
            <a:r>
              <a:rPr lang="es-ES_tradnl" smtClean="0"/>
              <a:t>Cuarto nivel</a:t>
            </a:r>
          </a:p>
          <a:p>
            <a:pPr lvl="4"/>
            <a:r>
              <a:rPr lang="es-ES_tradnl" smtClean="0"/>
              <a:t>Quinto nivel</a:t>
            </a:r>
            <a:endParaRPr lang="en-US" dirty="0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745" r:id="rId1"/>
    <p:sldLayoutId id="2147483746" r:id="rId2"/>
    <p:sldLayoutId id="2147483747" r:id="rId3"/>
    <p:sldLayoutId id="2147483748" r:id="rId4"/>
    <p:sldLayoutId id="2147483749" r:id="rId5"/>
    <p:sldLayoutId id="2147483750" r:id="rId6"/>
    <p:sldLayoutId id="2147483751" r:id="rId7"/>
    <p:sldLayoutId id="2147483752" r:id="rId8"/>
    <p:sldLayoutId id="2147483753" r:id="rId9"/>
    <p:sldLayoutId id="2147483754" r:id="rId10"/>
    <p:sldLayoutId id="2147483755" r:id="rId11"/>
  </p:sldLayoutIdLst>
  <p:hf sldNum="0" hdr="0" ftr="0" dt="0"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rgbClr val="FFFFFF"/>
          </a:solidFill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74320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400" kern="1200">
          <a:solidFill>
            <a:schemeClr val="tx2"/>
          </a:solidFill>
          <a:latin typeface="+mn-lt"/>
          <a:ea typeface="+mn-ea"/>
          <a:cs typeface="+mn-cs"/>
        </a:defRPr>
      </a:lvl1pPr>
      <a:lvl2pPr marL="576263" indent="-27432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200" kern="1200">
          <a:solidFill>
            <a:schemeClr val="tx2"/>
          </a:solidFill>
          <a:latin typeface="+mn-lt"/>
          <a:ea typeface="+mn-ea"/>
          <a:cs typeface="+mn-cs"/>
        </a:defRPr>
      </a:lvl2pPr>
      <a:lvl3pPr marL="855663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2000" kern="1200">
          <a:solidFill>
            <a:schemeClr val="tx2"/>
          </a:solidFill>
          <a:latin typeface="+mn-lt"/>
          <a:ea typeface="+mn-ea"/>
          <a:cs typeface="+mn-cs"/>
        </a:defRPr>
      </a:lvl3pPr>
      <a:lvl4pPr marL="114300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800" kern="1200">
          <a:solidFill>
            <a:schemeClr val="tx2"/>
          </a:solidFill>
          <a:latin typeface="+mn-lt"/>
          <a:ea typeface="+mn-ea"/>
          <a:cs typeface="+mn-cs"/>
        </a:defRPr>
      </a:lvl4pPr>
      <a:lvl5pPr marL="1463040" indent="-228600" algn="l" defTabSz="914400" rtl="0" eaLnBrk="1" latinLnBrk="0" hangingPunct="1">
        <a:spcBef>
          <a:spcPct val="20000"/>
        </a:spcBef>
        <a:buClr>
          <a:schemeClr val="accent1"/>
        </a:buClr>
        <a:buSzPct val="100000"/>
        <a:buFont typeface="Symbol" pitchFamily="18" charset="2"/>
        <a:buChar char=""/>
        <a:defRPr sz="1600" kern="1200">
          <a:solidFill>
            <a:schemeClr val="tx2"/>
          </a:solidFill>
          <a:latin typeface="+mn-lt"/>
          <a:ea typeface="+mn-ea"/>
          <a:cs typeface="+mn-cs"/>
        </a:defRPr>
      </a:lvl5pPr>
      <a:lvl6pPr marL="178308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6pPr>
      <a:lvl7pPr marL="210312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7pPr>
      <a:lvl8pPr marL="242316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8pPr>
      <a:lvl9pPr marL="2743200" indent="-228600" algn="l" defTabSz="914400" rtl="0" eaLnBrk="1" latinLnBrk="0" hangingPunct="1">
        <a:spcBef>
          <a:spcPts val="384"/>
        </a:spcBef>
        <a:buClr>
          <a:schemeClr val="accent1"/>
        </a:buClr>
        <a:buFont typeface="Symbol" pitchFamily="18" charset="2"/>
        <a:buChar char="*"/>
        <a:defRPr sz="1400" kern="120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Relationship Id="rId2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9.png"/><Relationship Id="rId3" Type="http://schemas.openxmlformats.org/officeDocument/2006/relationships/image" Target="../media/image10.pn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11.png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3.pn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4.png"/><Relationship Id="rId3" Type="http://schemas.openxmlformats.org/officeDocument/2006/relationships/image" Target="../media/image5.png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6.png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Relationship Id="rId2" Type="http://schemas.openxmlformats.org/officeDocument/2006/relationships/image" Target="../media/image7.png"/><Relationship Id="rId3" Type="http://schemas.openxmlformats.org/officeDocument/2006/relationships/image" Target="../media/image8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s-ES" dirty="0" smtClean="0"/>
              <a:t/>
            </a:r>
            <a:br>
              <a:rPr lang="es-ES" dirty="0" smtClean="0"/>
            </a:br>
            <a:r>
              <a:rPr lang="es-ES" dirty="0"/>
              <a:t/>
            </a:r>
            <a:br>
              <a:rPr lang="es-ES" dirty="0"/>
            </a:br>
            <a:endParaRPr lang="es-ES" dirty="0"/>
          </a:p>
        </p:txBody>
      </p:sp>
      <p:sp>
        <p:nvSpPr>
          <p:cNvPr id="3" name="Subtítulo 2"/>
          <p:cNvSpPr>
            <a:spLocks noGrp="1"/>
          </p:cNvSpPr>
          <p:nvPr>
            <p:ph type="subTitle" idx="1"/>
          </p:nvPr>
        </p:nvSpPr>
        <p:spPr>
          <a:xfrm>
            <a:off x="1093807" y="555652"/>
            <a:ext cx="7054770" cy="2713985"/>
          </a:xfrm>
        </p:spPr>
        <p:txBody>
          <a:bodyPr>
            <a:normAutofit/>
          </a:bodyPr>
          <a:lstStyle/>
          <a:p>
            <a:r>
              <a:rPr lang="es-ES" sz="6600" dirty="0" smtClean="0"/>
              <a:t>RUTA DE TRABAJO</a:t>
            </a:r>
          </a:p>
          <a:p>
            <a:r>
              <a:rPr lang="es-ES" sz="3500" dirty="0" smtClean="0"/>
              <a:t>LENGUAJE Y COMUNICACI</a:t>
            </a:r>
            <a:r>
              <a:rPr lang="es-ES" sz="3500" dirty="0" smtClean="0"/>
              <a:t>ÓN</a:t>
            </a:r>
            <a:endParaRPr lang="es-ES" sz="3500" dirty="0"/>
          </a:p>
        </p:txBody>
      </p:sp>
      <p:sp>
        <p:nvSpPr>
          <p:cNvPr id="4" name="CuadroTexto 3"/>
          <p:cNvSpPr txBox="1"/>
          <p:nvPr/>
        </p:nvSpPr>
        <p:spPr>
          <a:xfrm>
            <a:off x="4858060" y="6139560"/>
            <a:ext cx="428594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s-ES" dirty="0" smtClean="0"/>
              <a:t>2º B</a:t>
            </a:r>
            <a:r>
              <a:rPr lang="es-ES" dirty="0" smtClean="0"/>
              <a:t>ÁSICO</a:t>
            </a:r>
            <a:endParaRPr lang="es-ES" dirty="0" smtClean="0"/>
          </a:p>
          <a:p>
            <a:pPr algn="r"/>
            <a:r>
              <a:rPr lang="es-ES" dirty="0" smtClean="0"/>
              <a:t>SEMANA DEL 26 AL 30 ABRIL 2021</a:t>
            </a:r>
            <a:endParaRPr lang="es-ES" dirty="0"/>
          </a:p>
        </p:txBody>
      </p:sp>
      <p:pic>
        <p:nvPicPr>
          <p:cNvPr id="5" name="Imagen 4" descr="informe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38890" y="2322042"/>
            <a:ext cx="3975215" cy="389445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601670788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TICKETS DE SALIDA Nº 21 Y 22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2" name="Imagen 1" descr="Captura de pantalla 2021-04-26 a la(s) 01.11.07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705" t="27733" r="30416" b="35691"/>
          <a:stretch/>
        </p:blipFill>
        <p:spPr>
          <a:xfrm>
            <a:off x="1177311" y="1733104"/>
            <a:ext cx="6576515" cy="2553353"/>
          </a:xfrm>
          <a:prstGeom prst="rect">
            <a:avLst/>
          </a:prstGeom>
        </p:spPr>
      </p:pic>
      <p:pic>
        <p:nvPicPr>
          <p:cNvPr id="4" name="Imagen 3" descr="Captura de pantalla 2021-04-26 a la(s) 01.11.15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850" t="40234" r="30995" b="23884"/>
          <a:stretch/>
        </p:blipFill>
        <p:spPr>
          <a:xfrm>
            <a:off x="1177310" y="4445215"/>
            <a:ext cx="6576516" cy="230198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06844375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21-04-26 a la(s) 00.53.33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43449" t="37799" r="30583" b="17275"/>
          <a:stretch/>
        </p:blipFill>
        <p:spPr>
          <a:xfrm>
            <a:off x="457200" y="2175434"/>
            <a:ext cx="4007876" cy="4333630"/>
          </a:xfrm>
        </p:spPr>
      </p:pic>
      <p:sp>
        <p:nvSpPr>
          <p:cNvPr id="5" name="Título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DETALLE  “DICTADO Nº 1”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935503"/>
              </p:ext>
            </p:extLst>
          </p:nvPr>
        </p:nvGraphicFramePr>
        <p:xfrm>
          <a:off x="5436788" y="3161920"/>
          <a:ext cx="3571622" cy="3121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785811"/>
                <a:gridCol w="1785811"/>
              </a:tblGrid>
              <a:tr h="76916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DICTADO</a:t>
                      </a:r>
                      <a:endParaRPr lang="es-ES" sz="2000" b="1" dirty="0" smtClean="0"/>
                    </a:p>
                    <a:p>
                      <a:pPr algn="ctr"/>
                      <a:r>
                        <a:rPr lang="es-ES" sz="2000" b="1" dirty="0" smtClean="0"/>
                        <a:t> </a:t>
                      </a:r>
                      <a:r>
                        <a:rPr lang="es-ES" sz="2000" b="1" dirty="0" smtClean="0"/>
                        <a:t>Nº 1</a:t>
                      </a:r>
                      <a:endParaRPr lang="es-ES" sz="2000" b="1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SEMANA</a:t>
                      </a:r>
                      <a:r>
                        <a:rPr lang="es-ES" baseline="0" dirty="0" smtClean="0"/>
                        <a:t> DE TRABAJO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7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FECHA DE ENTREGA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15-ABRIL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EVALUACI</a:t>
                      </a:r>
                      <a:r>
                        <a:rPr lang="es-ES" dirty="0" smtClean="0"/>
                        <a:t>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 NOTA</a:t>
                      </a:r>
                    </a:p>
                    <a:p>
                      <a:pPr algn="ctr"/>
                      <a:r>
                        <a:rPr lang="es-ES" dirty="0" smtClean="0"/>
                        <a:t>(24 PUNTOS = 7)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41870621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2"/>
          <p:cNvSpPr txBox="1">
            <a:spLocks noGrp="1"/>
          </p:cNvSpPr>
          <p:nvPr>
            <p:ph type="title"/>
          </p:nvPr>
        </p:nvSpPr>
        <p:spPr>
          <a:xfrm>
            <a:off x="457200" y="338327"/>
            <a:ext cx="8229600" cy="1500615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DETALLE  “EVALUACI</a:t>
            </a:r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ÓN OBJETIVOS PRIORIZADOS</a:t>
            </a:r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”</a:t>
            </a:r>
          </a:p>
        </p:txBody>
      </p:sp>
      <p:graphicFrame>
        <p:nvGraphicFramePr>
          <p:cNvPr id="6" name="Tabla 5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46569915"/>
              </p:ext>
            </p:extLst>
          </p:nvPr>
        </p:nvGraphicFramePr>
        <p:xfrm>
          <a:off x="1759345" y="2526889"/>
          <a:ext cx="5595540" cy="3121996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797770"/>
                <a:gridCol w="2797770"/>
              </a:tblGrid>
              <a:tr h="769168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EVALUACI</a:t>
                      </a:r>
                      <a:r>
                        <a:rPr lang="es-ES" sz="2000" b="1" dirty="0" smtClean="0"/>
                        <a:t>ÓN </a:t>
                      </a:r>
                    </a:p>
                    <a:p>
                      <a:pPr algn="ctr"/>
                      <a:r>
                        <a:rPr lang="es-ES" sz="2000" b="1" dirty="0" smtClean="0"/>
                        <a:t>O.P.</a:t>
                      </a:r>
                      <a:endParaRPr lang="es-ES" sz="2000" b="1" dirty="0" smtClean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SEMANA</a:t>
                      </a:r>
                      <a:r>
                        <a:rPr lang="es-ES" baseline="0" dirty="0" smtClean="0"/>
                        <a:t> DE TRABAJO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FECHA DE ENTREGA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23-ABRIL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endParaRPr lang="es-ES" dirty="0" smtClean="0"/>
                    </a:p>
                    <a:p>
                      <a:r>
                        <a:rPr lang="es-ES" dirty="0" smtClean="0"/>
                        <a:t>EVALUACI</a:t>
                      </a:r>
                      <a:r>
                        <a:rPr lang="es-ES" dirty="0" smtClean="0"/>
                        <a:t>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CON NOTA</a:t>
                      </a:r>
                    </a:p>
                    <a:p>
                      <a:pPr algn="ctr"/>
                      <a:r>
                        <a:rPr lang="es-ES" dirty="0" smtClean="0"/>
                        <a:t>( 44 PUNTOS = 7 )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354128606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457200" y="1997701"/>
            <a:ext cx="8229599" cy="4736270"/>
          </a:xfrm>
        </p:spPr>
        <p:txBody>
          <a:bodyPr>
            <a:normAutofit lnSpcReduction="10000"/>
          </a:bodyPr>
          <a:lstStyle/>
          <a:p>
            <a:pPr algn="ctr"/>
            <a:r>
              <a:rPr lang="es-ES" sz="3200" dirty="0" smtClean="0">
                <a:solidFill>
                  <a:srgbClr val="031F43"/>
                </a:solidFill>
              </a:rPr>
              <a:t>SI HAY ALGUNA TAREA O EVALUACI</a:t>
            </a:r>
            <a:r>
              <a:rPr lang="es-ES" sz="3200" dirty="0" smtClean="0">
                <a:solidFill>
                  <a:srgbClr val="031F43"/>
                </a:solidFill>
              </a:rPr>
              <a:t>ÓN QUE USTED ME ENVIÓ, LE SOLICITO PUEDA ENVIARME UN CORREO O PANTALLAZO, INFORMANDO FECHA Y NOMBRE DEL TRABAJO PENDIENTE, DIRECTAMENTE A MI CORREO CSILVA@EMMANUEL.CL</a:t>
            </a:r>
          </a:p>
          <a:p>
            <a:pPr algn="ctr"/>
            <a:endParaRPr lang="es-ES" sz="3200" dirty="0" smtClean="0">
              <a:solidFill>
                <a:srgbClr val="031F43"/>
              </a:solidFill>
            </a:endParaRPr>
          </a:p>
          <a:p>
            <a:pPr algn="ctr"/>
            <a:r>
              <a:rPr lang="es-ES" sz="3200" dirty="0" smtClean="0">
                <a:solidFill>
                  <a:srgbClr val="031F43"/>
                </a:solidFill>
              </a:rPr>
              <a:t>FECHA DE PLAZO PARA REZAGADOS</a:t>
            </a:r>
          </a:p>
          <a:p>
            <a:pPr marL="0" indent="0" algn="ctr">
              <a:buNone/>
            </a:pPr>
            <a:r>
              <a:rPr lang="es-ES" sz="3200" dirty="0" smtClean="0">
                <a:solidFill>
                  <a:srgbClr val="031F43"/>
                </a:solidFill>
              </a:rPr>
              <a:t>DOMINGO 02 MAYO </a:t>
            </a:r>
          </a:p>
          <a:p>
            <a:pPr algn="ctr"/>
            <a:endParaRPr lang="es-ES" sz="3200" dirty="0">
              <a:solidFill>
                <a:srgbClr val="031F43"/>
              </a:solidFill>
            </a:endParaRPr>
          </a:p>
        </p:txBody>
      </p:sp>
      <p:sp>
        <p:nvSpPr>
          <p:cNvPr id="4" name="Título 2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IMPORTANTE!!!</a:t>
            </a:r>
          </a:p>
        </p:txBody>
      </p:sp>
    </p:spTree>
    <p:extLst>
      <p:ext uri="{BB962C8B-B14F-4D97-AF65-F5344CB8AC3E}">
        <p14:creationId xmlns:p14="http://schemas.microsoft.com/office/powerpoint/2010/main" val="302613609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Marcador de contenido 1"/>
          <p:cNvSpPr>
            <a:spLocks noGrp="1"/>
          </p:cNvSpPr>
          <p:nvPr>
            <p:ph idx="1"/>
          </p:nvPr>
        </p:nvSpPr>
        <p:spPr>
          <a:xfrm>
            <a:off x="785426" y="2334537"/>
            <a:ext cx="7901374" cy="2841361"/>
          </a:xfrm>
        </p:spPr>
        <p:txBody>
          <a:bodyPr>
            <a:noAutofit/>
          </a:bodyPr>
          <a:lstStyle/>
          <a:p>
            <a:r>
              <a:rPr lang="es-ES" sz="3600" dirty="0" smtClean="0"/>
              <a:t>1 EVALUACI</a:t>
            </a:r>
            <a:r>
              <a:rPr lang="es-ES" sz="3600" dirty="0" smtClean="0"/>
              <a:t>ÓN DIAGNÓSTICA</a:t>
            </a:r>
          </a:p>
          <a:p>
            <a:r>
              <a:rPr lang="es-ES" sz="3600" dirty="0" smtClean="0"/>
              <a:t>1 EVALUACIÓN “</a:t>
            </a:r>
            <a:r>
              <a:rPr lang="es-ES" sz="2800" dirty="0" smtClean="0"/>
              <a:t>OBJETIVOS PRIORIZADOS</a:t>
            </a:r>
            <a:r>
              <a:rPr lang="es-ES" sz="3600" dirty="0" smtClean="0"/>
              <a:t>”</a:t>
            </a:r>
          </a:p>
          <a:p>
            <a:r>
              <a:rPr lang="es-ES" sz="3600" dirty="0" smtClean="0"/>
              <a:t>1 DICTADO</a:t>
            </a:r>
          </a:p>
          <a:p>
            <a:r>
              <a:rPr lang="es-ES" sz="3600" dirty="0" smtClean="0"/>
              <a:t>5 TAREAS AL BUZÓN</a:t>
            </a:r>
            <a:endParaRPr lang="es-ES" sz="3600" dirty="0"/>
          </a:p>
        </p:txBody>
      </p:sp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 dirty="0" smtClean="0"/>
              <a:t>INFORME (25 DE ABRIL)</a:t>
            </a:r>
            <a:endParaRPr lang="es-ES" dirty="0"/>
          </a:p>
        </p:txBody>
      </p:sp>
      <p:sp>
        <p:nvSpPr>
          <p:cNvPr id="4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INFORME (25-ABRIL)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30861317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32134183"/>
              </p:ext>
            </p:extLst>
          </p:nvPr>
        </p:nvGraphicFramePr>
        <p:xfrm>
          <a:off x="2301707" y="2749922"/>
          <a:ext cx="4867982" cy="3137104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2433991"/>
                <a:gridCol w="2433991"/>
              </a:tblGrid>
              <a:tr h="78427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EVALUACI</a:t>
                      </a:r>
                      <a:r>
                        <a:rPr lang="es-ES" sz="2000" b="1" dirty="0" smtClean="0"/>
                        <a:t>ÓN DIAGNÓSTICA</a:t>
                      </a:r>
                      <a:endParaRPr lang="es-ES" sz="2000" b="1" dirty="0" smtClean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SEMANA</a:t>
                      </a:r>
                      <a:r>
                        <a:rPr lang="es-ES" baseline="0" dirty="0" smtClean="0"/>
                        <a:t> DE TRABAJO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FECHA DE ENTREGA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23-MARZO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EVALUACI</a:t>
                      </a:r>
                      <a:r>
                        <a:rPr lang="es-ES" dirty="0" smtClean="0"/>
                        <a:t>ÓN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SIN NOTA</a:t>
                      </a:r>
                    </a:p>
                    <a:p>
                      <a:pPr algn="ctr"/>
                      <a:r>
                        <a:rPr lang="es-ES" dirty="0" smtClean="0"/>
                        <a:t>(DIAGN</a:t>
                      </a:r>
                      <a:r>
                        <a:rPr lang="es-ES" dirty="0" smtClean="0"/>
                        <a:t>ÓSTICA)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5" name="Título 2"/>
          <p:cNvSpPr txBox="1">
            <a:spLocks/>
          </p:cNvSpPr>
          <p:nvPr/>
        </p:nvSpPr>
        <p:spPr>
          <a:xfrm>
            <a:off x="609600" y="529192"/>
            <a:ext cx="8229600" cy="1518549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DETALLE DE </a:t>
            </a:r>
          </a:p>
          <a:p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EVALUACI</a:t>
            </a:r>
            <a:r>
              <a:rPr lang="es-ES" sz="4800" dirty="0" smtClean="0">
                <a:solidFill>
                  <a:schemeClr val="bg2">
                    <a:lumMod val="50000"/>
                  </a:schemeClr>
                </a:solidFill>
              </a:rPr>
              <a:t>ÓN DIAGNÓSTICA</a:t>
            </a:r>
            <a:endParaRPr lang="es-ES" sz="4800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59592164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DETALLE DE TRABAJOS</a:t>
            </a:r>
            <a:endParaRPr lang="es-ES" sz="6000" dirty="0"/>
          </a:p>
        </p:txBody>
      </p:sp>
      <p:graphicFrame>
        <p:nvGraphicFramePr>
          <p:cNvPr id="4" name="Tabla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005072802"/>
              </p:ext>
            </p:extLst>
          </p:nvPr>
        </p:nvGraphicFramePr>
        <p:xfrm>
          <a:off x="158733" y="2816071"/>
          <a:ext cx="8836446" cy="2352828"/>
        </p:xfrm>
        <a:graphic>
          <a:graphicData uri="http://schemas.openxmlformats.org/drawingml/2006/table">
            <a:tbl>
              <a:tblPr firstRow="1" bandRow="1">
                <a:tableStyleId>{21E4AEA4-8DFA-4A89-87EB-49C32662AFE0}</a:tableStyleId>
              </a:tblPr>
              <a:tblGrid>
                <a:gridCol w="1472741"/>
                <a:gridCol w="1472741"/>
                <a:gridCol w="1472741"/>
                <a:gridCol w="1472741"/>
                <a:gridCol w="1472741"/>
                <a:gridCol w="1472741"/>
              </a:tblGrid>
              <a:tr h="784276">
                <a:tc>
                  <a:txBody>
                    <a:bodyPr/>
                    <a:lstStyle/>
                    <a:p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TICKET</a:t>
                      </a:r>
                    </a:p>
                    <a:p>
                      <a:pPr algn="ctr"/>
                      <a:r>
                        <a:rPr lang="es-ES" sz="2000" b="1" dirty="0" smtClean="0"/>
                        <a:t> 1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TICKET </a:t>
                      </a:r>
                    </a:p>
                    <a:p>
                      <a:pPr algn="ctr"/>
                      <a:r>
                        <a:rPr lang="es-ES" sz="2000" b="1" dirty="0" smtClean="0"/>
                        <a:t>7 Y 8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DIARIO DE VIDA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TICKET</a:t>
                      </a:r>
                    </a:p>
                    <a:p>
                      <a:pPr algn="ctr"/>
                      <a:r>
                        <a:rPr lang="es-ES" sz="2000" b="1" dirty="0" smtClean="0"/>
                        <a:t> 17 Y 18</a:t>
                      </a:r>
                      <a:endParaRPr lang="es-ES" sz="2000" b="1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sz="2000" b="1" dirty="0" smtClean="0"/>
                        <a:t>TICKET</a:t>
                      </a:r>
                    </a:p>
                    <a:p>
                      <a:pPr algn="ctr"/>
                      <a:r>
                        <a:rPr lang="es-ES" sz="2000" b="1" dirty="0" smtClean="0"/>
                        <a:t> </a:t>
                      </a:r>
                      <a:r>
                        <a:rPr lang="es-ES" sz="2000" b="1" dirty="0" smtClean="0"/>
                        <a:t>21</a:t>
                      </a:r>
                      <a:r>
                        <a:rPr lang="es-ES" sz="2000" b="1" baseline="0" dirty="0" smtClean="0"/>
                        <a:t> Y 22</a:t>
                      </a:r>
                      <a:endParaRPr lang="es-ES" sz="2000" b="1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SEMANA</a:t>
                      </a:r>
                      <a:r>
                        <a:rPr lang="es-ES" baseline="0" dirty="0" smtClean="0"/>
                        <a:t> DE TRABAJO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4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5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6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8</a:t>
                      </a:r>
                      <a:endParaRPr lang="es-ES" dirty="0"/>
                    </a:p>
                  </a:txBody>
                  <a:tcPr/>
                </a:tc>
              </a:tr>
              <a:tr h="784276">
                <a:tc>
                  <a:txBody>
                    <a:bodyPr/>
                    <a:lstStyle/>
                    <a:p>
                      <a:r>
                        <a:rPr lang="es-ES" dirty="0" smtClean="0"/>
                        <a:t>FECHA DE ENTREGA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28-MARZO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04-ABRIL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11-ABRIL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11-ABRIL</a:t>
                      </a:r>
                      <a:endParaRPr lang="es-E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es-ES" dirty="0" smtClean="0"/>
                        <a:t>22-ABRIL</a:t>
                      </a:r>
                      <a:endParaRPr lang="es-ES" dirty="0"/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6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DETALLE DE TRABAJOS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57238055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Marcador de contenido 3"/>
          <p:cNvSpPr txBox="1">
            <a:spLocks noGrp="1"/>
          </p:cNvSpPr>
          <p:nvPr>
            <p:ph idx="1"/>
          </p:nvPr>
        </p:nvSpPr>
        <p:spPr>
          <a:xfrm>
            <a:off x="457201" y="2200000"/>
            <a:ext cx="8524754" cy="400725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indent="0">
              <a:buNone/>
            </a:pPr>
            <a:endParaRPr lang="es-ES" dirty="0" smtClean="0"/>
          </a:p>
          <a:p>
            <a:r>
              <a:rPr lang="es-ES" dirty="0" smtClean="0"/>
              <a:t> CADA TAREA SE EVAL</a:t>
            </a:r>
            <a:r>
              <a:rPr lang="es-ES" dirty="0" smtClean="0"/>
              <a:t>Ú</a:t>
            </a:r>
            <a:r>
              <a:rPr lang="es-ES" dirty="0" smtClean="0"/>
              <a:t>A DE LA SIGUIENTE FORMA:</a:t>
            </a:r>
          </a:p>
          <a:p>
            <a:endParaRPr lang="es-ES" dirty="0"/>
          </a:p>
          <a:p>
            <a:pPr marL="0" indent="0">
              <a:buNone/>
            </a:pPr>
            <a:r>
              <a:rPr lang="es-ES" dirty="0" smtClean="0"/>
              <a:t>  </a:t>
            </a:r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 smtClean="0"/>
          </a:p>
          <a:p>
            <a:pPr marL="0" indent="0">
              <a:buNone/>
            </a:pPr>
            <a:endParaRPr lang="es-ES" dirty="0"/>
          </a:p>
          <a:p>
            <a:pPr marL="0" indent="0">
              <a:buNone/>
            </a:pPr>
            <a:endParaRPr lang="es-ES" dirty="0"/>
          </a:p>
          <a:p>
            <a:r>
              <a:rPr lang="es-ES" dirty="0" smtClean="0"/>
              <a:t>CADA 3 TAREAS ENTREGADAS, ES UNA NOTA DE TRABAJOS !!! </a:t>
            </a:r>
            <a:endParaRPr lang="es-ES" dirty="0"/>
          </a:p>
        </p:txBody>
      </p:sp>
      <p:sp>
        <p:nvSpPr>
          <p:cNvPr id="5" name="Título 2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s-ES" sz="6000" dirty="0" smtClean="0"/>
              <a:t>DETALLE DE TRABAJOS</a:t>
            </a:r>
            <a:endParaRPr lang="es-ES" sz="6000" dirty="0"/>
          </a:p>
        </p:txBody>
      </p:sp>
      <p:sp>
        <p:nvSpPr>
          <p:cNvPr id="6" name="Título 2"/>
          <p:cNvSpPr txBox="1">
            <a:spLocks/>
          </p:cNvSpPr>
          <p:nvPr/>
        </p:nvSpPr>
        <p:spPr>
          <a:xfrm>
            <a:off x="609600" y="490728"/>
            <a:ext cx="8229600" cy="1252728"/>
          </a:xfrm>
          <a:prstGeom prst="rect">
            <a:avLst/>
          </a:prstGeom>
          <a:ln w="38100" cap="flat" cmpd="sng" algn="ctr">
            <a:solidFill>
              <a:schemeClr val="accent2">
                <a:shade val="75000"/>
                <a:lumMod val="80000"/>
              </a:schemeClr>
            </a:solidFill>
            <a:prstDash val="solid"/>
          </a:ln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 vert="horz" lIns="91440" tIns="45720" rIns="91440" bIns="45720" rtlCol="0" anchor="ctr">
            <a:normAutofit/>
          </a:bodyPr>
          <a:lstStyle>
            <a:lvl1pPr algn="ctr" defTabSz="914400" rtl="0" eaLnBrk="1" latinLnBrk="0" hangingPunct="1">
              <a:spcBef>
                <a:spcPct val="0"/>
              </a:spcBef>
              <a:buNone/>
              <a:defRPr sz="4400" kern="1200"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1pPr>
            <a:lvl2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2pPr>
            <a:lvl3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3pPr>
            <a:lvl4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4pPr>
            <a:lvl5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5pPr>
            <a:lvl6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6pPr>
            <a:lvl7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7pPr>
            <a:lvl8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8pPr>
            <a:lvl9pPr eaLnBrk="1" hangingPunct="1">
              <a:defRPr>
                <a:solidFill>
                  <a:schemeClr val="dk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DETALLE DE TRABAJOS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sp>
        <p:nvSpPr>
          <p:cNvPr id="8" name="Rectángulo redondeado 7"/>
          <p:cNvSpPr/>
          <p:nvPr/>
        </p:nvSpPr>
        <p:spPr>
          <a:xfrm>
            <a:off x="973093" y="3307448"/>
            <a:ext cx="2175213" cy="21300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31F43"/>
                </a:solidFill>
              </a:rPr>
              <a:t>TAREA ENTREGADA + CUMPLE FECHA DE ENTREGA</a:t>
            </a:r>
          </a:p>
          <a:p>
            <a:pPr algn="ctr"/>
            <a:endParaRPr lang="es-ES" dirty="0">
              <a:solidFill>
                <a:srgbClr val="031F43"/>
              </a:solidFill>
            </a:endParaRPr>
          </a:p>
          <a:p>
            <a:pPr algn="ctr"/>
            <a:r>
              <a:rPr lang="es-ES" dirty="0" smtClean="0">
                <a:solidFill>
                  <a:srgbClr val="031F43"/>
                </a:solidFill>
              </a:rPr>
              <a:t>NOTA 7</a:t>
            </a:r>
            <a:endParaRPr lang="es-ES" dirty="0">
              <a:solidFill>
                <a:srgbClr val="031F43"/>
              </a:solidFill>
            </a:endParaRPr>
          </a:p>
          <a:p>
            <a:pPr algn="ctr"/>
            <a:endParaRPr lang="es-ES" dirty="0">
              <a:solidFill>
                <a:srgbClr val="031F43"/>
              </a:solidFill>
            </a:endParaRPr>
          </a:p>
        </p:txBody>
      </p:sp>
      <p:sp>
        <p:nvSpPr>
          <p:cNvPr id="9" name="Rectángulo redondeado 8"/>
          <p:cNvSpPr/>
          <p:nvPr/>
        </p:nvSpPr>
        <p:spPr>
          <a:xfrm>
            <a:off x="3572712" y="3307448"/>
            <a:ext cx="2175213" cy="21300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31F43"/>
                </a:solidFill>
              </a:rPr>
              <a:t>TAREA ENTREGADA + NO CUMPLE FECHA DE ENTREGA</a:t>
            </a:r>
          </a:p>
          <a:p>
            <a:pPr algn="ctr"/>
            <a:endParaRPr lang="es-ES" dirty="0">
              <a:solidFill>
                <a:srgbClr val="031F43"/>
              </a:solidFill>
            </a:endParaRPr>
          </a:p>
          <a:p>
            <a:pPr algn="ctr"/>
            <a:r>
              <a:rPr lang="es-ES" dirty="0" smtClean="0">
                <a:solidFill>
                  <a:srgbClr val="031F43"/>
                </a:solidFill>
              </a:rPr>
              <a:t>NOTA 5</a:t>
            </a:r>
            <a:endParaRPr lang="es-ES" dirty="0">
              <a:solidFill>
                <a:srgbClr val="031F43"/>
              </a:solidFill>
            </a:endParaRPr>
          </a:p>
        </p:txBody>
      </p:sp>
      <p:sp>
        <p:nvSpPr>
          <p:cNvPr id="10" name="Rectángulo redondeado 9"/>
          <p:cNvSpPr/>
          <p:nvPr/>
        </p:nvSpPr>
        <p:spPr>
          <a:xfrm>
            <a:off x="6013591" y="3307448"/>
            <a:ext cx="2175213" cy="2130002"/>
          </a:xfrm>
          <a:prstGeom prst="roundRect">
            <a:avLst/>
          </a:prstGeom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s-ES" dirty="0" smtClean="0">
                <a:solidFill>
                  <a:srgbClr val="031F43"/>
                </a:solidFill>
              </a:rPr>
              <a:t>TAREA NO ENTREGADA</a:t>
            </a:r>
          </a:p>
          <a:p>
            <a:pPr algn="ctr"/>
            <a:endParaRPr lang="es-ES" dirty="0">
              <a:solidFill>
                <a:srgbClr val="031F43"/>
              </a:solidFill>
            </a:endParaRPr>
          </a:p>
          <a:p>
            <a:pPr algn="ctr"/>
            <a:endParaRPr lang="es-ES" dirty="0" smtClean="0">
              <a:solidFill>
                <a:srgbClr val="031F43"/>
              </a:solidFill>
            </a:endParaRPr>
          </a:p>
          <a:p>
            <a:pPr algn="ctr"/>
            <a:r>
              <a:rPr lang="es-ES" dirty="0" smtClean="0">
                <a:solidFill>
                  <a:srgbClr val="031F43"/>
                </a:solidFill>
              </a:rPr>
              <a:t>NOTA M</a:t>
            </a:r>
            <a:r>
              <a:rPr lang="es-ES" dirty="0" smtClean="0">
                <a:solidFill>
                  <a:srgbClr val="031F43"/>
                </a:solidFill>
              </a:rPr>
              <a:t>Í</a:t>
            </a:r>
            <a:r>
              <a:rPr lang="es-ES" dirty="0" smtClean="0">
                <a:solidFill>
                  <a:srgbClr val="031F43"/>
                </a:solidFill>
              </a:rPr>
              <a:t>NIMA</a:t>
            </a:r>
            <a:endParaRPr lang="es-ES" dirty="0">
              <a:solidFill>
                <a:srgbClr val="031F4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39268475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Marcador de contenido 3" descr="Captura de pantalla 2021-04-26 a la(s) 00.47.16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299" t="26385" r="29813" b="35611"/>
          <a:stretch/>
        </p:blipFill>
        <p:spPr>
          <a:xfrm>
            <a:off x="902749" y="2063850"/>
            <a:ext cx="7664998" cy="2989935"/>
          </a:xfrm>
        </p:spPr>
      </p:pic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TICKETS DE SALIDA Nº 1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004942101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TICKETS DE SALIDA Nº 7 Y 8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Marcador de contenido 4" descr="Captura de pantalla 2021-04-26 a la(s) 00.49.01.png"/>
          <p:cNvPicPr>
            <a:picLocks noGrp="1" noChangeAspect="1"/>
          </p:cNvPicPr>
          <p:nvPr>
            <p:ph idx="1"/>
          </p:nvPr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549" t="30671" r="30170" b="35325"/>
          <a:stretch/>
        </p:blipFill>
        <p:spPr>
          <a:xfrm>
            <a:off x="1587385" y="1812482"/>
            <a:ext cx="6200142" cy="2222608"/>
          </a:xfrm>
        </p:spPr>
      </p:pic>
      <p:pic>
        <p:nvPicPr>
          <p:cNvPr id="6" name="Imagen 5" descr="Captura de pantalla 2021-04-26 a la(s) 00.49.06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415" t="26344" r="30416" b="41247"/>
          <a:stretch/>
        </p:blipFill>
        <p:spPr>
          <a:xfrm>
            <a:off x="1587385" y="4273225"/>
            <a:ext cx="6299178" cy="215645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95668708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EJEMPLO DE DIARIO DE VIDA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5" name="Imagen 4" descr="Captura de pantalla 2021-04-26 a la(s) 00.56.30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8771" t="32132" r="23905" b="21570"/>
          <a:stretch/>
        </p:blipFill>
        <p:spPr>
          <a:xfrm>
            <a:off x="1534472" y="1759564"/>
            <a:ext cx="6313824" cy="489502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144896776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ítulo 2"/>
          <p:cNvSpPr>
            <a:spLocks noGrp="1"/>
          </p:cNvSpPr>
          <p:nvPr>
            <p:ph type="title"/>
          </p:nvPr>
        </p:nvSpPr>
        <p:spPr>
          <a:ln w="38100" cmpd="sng"/>
        </p:spPr>
        <p:style>
          <a:lnRef idx="2">
            <a:schemeClr val="accent2"/>
          </a:lnRef>
          <a:fillRef idx="1">
            <a:schemeClr val="lt1"/>
          </a:fillRef>
          <a:effectRef idx="0">
            <a:schemeClr val="accent2"/>
          </a:effectRef>
          <a:fontRef idx="minor">
            <a:schemeClr val="dk1"/>
          </a:fontRef>
        </p:style>
        <p:txBody>
          <a:bodyPr/>
          <a:lstStyle/>
          <a:p>
            <a:r>
              <a:rPr lang="es-ES" dirty="0" smtClean="0">
                <a:solidFill>
                  <a:schemeClr val="bg2">
                    <a:lumMod val="50000"/>
                  </a:schemeClr>
                </a:solidFill>
              </a:rPr>
              <a:t>TICKETS DE SALIDA Nº 17 Y 18</a:t>
            </a:r>
            <a:endParaRPr lang="es-ES" dirty="0">
              <a:solidFill>
                <a:schemeClr val="bg2">
                  <a:lumMod val="50000"/>
                </a:schemeClr>
              </a:solidFill>
            </a:endParaRPr>
          </a:p>
        </p:txBody>
      </p:sp>
      <p:pic>
        <p:nvPicPr>
          <p:cNvPr id="4" name="Imagen 3" descr="Captura de pantalla 2021-04-26 a la(s) 01.09.36.png"/>
          <p:cNvPicPr>
            <a:picLocks noChangeAspect="1"/>
          </p:cNvPicPr>
          <p:nvPr/>
        </p:nvPicPr>
        <p:blipFill rotWithShape="1"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19863" r="30850" b="44024"/>
          <a:stretch/>
        </p:blipFill>
        <p:spPr>
          <a:xfrm>
            <a:off x="1005344" y="1706645"/>
            <a:ext cx="6719932" cy="2468785"/>
          </a:xfrm>
          <a:prstGeom prst="rect">
            <a:avLst/>
          </a:prstGeom>
        </p:spPr>
      </p:pic>
      <p:pic>
        <p:nvPicPr>
          <p:cNvPr id="7" name="Imagen 6" descr="Captura de pantalla 2021-04-26 a la(s) 01.09.42.png"/>
          <p:cNvPicPr>
            <a:picLocks noChangeAspect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994" t="30974" r="30416" b="34997"/>
          <a:stretch/>
        </p:blipFill>
        <p:spPr>
          <a:xfrm>
            <a:off x="1005342" y="4431985"/>
            <a:ext cx="6719933" cy="226229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96276689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orma de onda">
  <a:themeElements>
    <a:clrScheme name="Waveform">
      <a:dk1>
        <a:sysClr val="windowText" lastClr="000000"/>
      </a:dk1>
      <a:lt1>
        <a:sysClr val="window" lastClr="FFFFFF"/>
      </a:lt1>
      <a:dk2>
        <a:srgbClr val="073E87"/>
      </a:dk2>
      <a:lt2>
        <a:srgbClr val="C6E7FC"/>
      </a:lt2>
      <a:accent1>
        <a:srgbClr val="31B6FD"/>
      </a:accent1>
      <a:accent2>
        <a:srgbClr val="4584D3"/>
      </a:accent2>
      <a:accent3>
        <a:srgbClr val="5BD078"/>
      </a:accent3>
      <a:accent4>
        <a:srgbClr val="A5D028"/>
      </a:accent4>
      <a:accent5>
        <a:srgbClr val="F5C040"/>
      </a:accent5>
      <a:accent6>
        <a:srgbClr val="05E0DB"/>
      </a:accent6>
      <a:hlink>
        <a:srgbClr val="0080FF"/>
      </a:hlink>
      <a:folHlink>
        <a:srgbClr val="5EAEFF"/>
      </a:folHlink>
    </a:clrScheme>
    <a:fontScheme name="Waveform">
      <a:majorFont>
        <a:latin typeface="Candara"/>
        <a:ea typeface=""/>
        <a:cs typeface=""/>
        <a:font script="Jpan" typeface="HGP明朝E"/>
        <a:font script="Hang" typeface="HY그래픽M"/>
        <a:font script="Hans" typeface="华文新魏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Candara"/>
        <a:ea typeface=""/>
        <a:cs typeface=""/>
        <a:font script="Jpan" typeface="HGP明朝E"/>
        <a:font script="Hang" typeface="HY그래픽M"/>
        <a:font script="Hans" typeface="华文楷体"/>
        <a:font script="Hant" typeface="標楷體"/>
        <a:font script="Arab" typeface="Arial"/>
        <a:font script="Hebr" typeface="Arial"/>
        <a:font script="Thai" typeface="Kodchiang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Waveform">
      <a:fillStyleLst>
        <a:solidFill>
          <a:schemeClr val="phClr"/>
        </a:solidFill>
        <a:gradFill rotWithShape="1">
          <a:gsLst>
            <a:gs pos="0">
              <a:schemeClr val="phClr">
                <a:tint val="0"/>
              </a:schemeClr>
            </a:gs>
            <a:gs pos="44000">
              <a:schemeClr val="phClr">
                <a:tint val="60000"/>
                <a:satMod val="120000"/>
              </a:schemeClr>
            </a:gs>
            <a:gs pos="100000">
              <a:schemeClr val="phClr">
                <a:tint val="90000"/>
                <a:alpha val="100000"/>
                <a:lumMod val="90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6000"/>
                <a:satMod val="120000"/>
                <a:lumMod val="120000"/>
              </a:schemeClr>
            </a:gs>
            <a:gs pos="100000">
              <a:schemeClr val="phClr">
                <a:shade val="89000"/>
                <a:lumMod val="90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lumMod val="8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prstMaterial="flat">
            <a:bevelT w="12700" h="12700"/>
          </a:sp3d>
        </a:effectStyle>
        <a:effectStyle>
          <a:effectLst>
            <a:outerShdw blurRad="50800" dist="25400" dir="5400000" rotWithShape="0">
              <a:srgbClr val="000000">
                <a:alpha val="38000"/>
              </a:srgbClr>
            </a:outerShdw>
          </a:effectLst>
          <a:scene3d>
            <a:camera prst="orthographicFront">
              <a:rot lat="0" lon="0" rev="0"/>
            </a:camera>
            <a:lightRig rig="flat" dir="tl">
              <a:rot lat="0" lon="0" rev="6360000"/>
            </a:lightRig>
          </a:scene3d>
          <a:sp3d contourW="19050" prstMaterial="flat">
            <a:bevelT w="63500" h="63500"/>
            <a:contourClr>
              <a:schemeClr val="phClr">
                <a:shade val="25000"/>
                <a:satMod val="18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40000">
              <a:schemeClr val="phClr">
                <a:tint val="94000"/>
                <a:shade val="94000"/>
                <a:alpha val="100000"/>
                <a:satMod val="114000"/>
                <a:lumMod val="114000"/>
              </a:schemeClr>
            </a:gs>
            <a:gs pos="74000">
              <a:schemeClr val="phClr">
                <a:tint val="94000"/>
                <a:shade val="94000"/>
                <a:satMod val="128000"/>
                <a:lumMod val="100000"/>
              </a:schemeClr>
            </a:gs>
            <a:gs pos="100000">
              <a:schemeClr val="phClr">
                <a:tint val="98000"/>
                <a:shade val="100000"/>
                <a:hueMod val="98000"/>
                <a:satMod val="100000"/>
                <a:lumMod val="74000"/>
              </a:schemeClr>
            </a:gs>
          </a:gsLst>
          <a:path path="circle">
            <a:fillToRect l="20000" t="-40000" r="20000" b="140000"/>
          </a:path>
        </a:gradFill>
        <a:blipFill rotWithShape="1">
          <a:blip xmlns:r="http://schemas.openxmlformats.org/officeDocument/2006/relationships" r:embed="rId1">
            <a:duotone>
              <a:schemeClr val="phClr">
                <a:tint val="96000"/>
                <a:satMod val="130000"/>
                <a:lumMod val="50000"/>
              </a:schemeClr>
              <a:schemeClr val="phClr">
                <a:tint val="96000"/>
                <a:satMod val="114000"/>
                <a:lumMod val="114000"/>
              </a:schemeClr>
            </a:duotone>
          </a:blip>
          <a:stretch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Forma de onda.thmx</Template>
  <TotalTime>98</TotalTime>
  <Words>305</Words>
  <Application>Microsoft Macintosh PowerPoint</Application>
  <PresentationFormat>Presentación en pantalla (4:3)</PresentationFormat>
  <Paragraphs>97</Paragraphs>
  <Slides>13</Slides>
  <Notes>0</Notes>
  <HiddenSlides>0</HiddenSlides>
  <MMClips>0</MMClips>
  <ScaleCrop>false</ScaleCrop>
  <HeadingPairs>
    <vt:vector size="4" baseType="variant">
      <vt:variant>
        <vt:lpstr>Tema</vt:lpstr>
      </vt:variant>
      <vt:variant>
        <vt:i4>1</vt:i4>
      </vt:variant>
      <vt:variant>
        <vt:lpstr>Títulos de diapositiva</vt:lpstr>
      </vt:variant>
      <vt:variant>
        <vt:i4>13</vt:i4>
      </vt:variant>
    </vt:vector>
  </HeadingPairs>
  <TitlesOfParts>
    <vt:vector size="14" baseType="lpstr">
      <vt:lpstr>Forma de onda</vt:lpstr>
      <vt:lpstr>  </vt:lpstr>
      <vt:lpstr>INFORME (25 DE ABRIL)</vt:lpstr>
      <vt:lpstr>Presentación de PowerPoint</vt:lpstr>
      <vt:lpstr>DETALLE DE TRABAJOS</vt:lpstr>
      <vt:lpstr>DETALLE DE TRABAJOS</vt:lpstr>
      <vt:lpstr>TICKETS DE SALIDA Nº 1</vt:lpstr>
      <vt:lpstr>TICKETS DE SALIDA Nº 7 Y 8</vt:lpstr>
      <vt:lpstr>EJEMPLO DE DIARIO DE VIDA</vt:lpstr>
      <vt:lpstr>TICKETS DE SALIDA Nº 17 Y 18</vt:lpstr>
      <vt:lpstr>TICKETS DE SALIDA Nº 21 Y 22</vt:lpstr>
      <vt:lpstr>DETALLE  “DICTADO Nº 1”</vt:lpstr>
      <vt:lpstr>DETALLE  “EVALUACIÓN OBJETIVOS PRIORIZADOS”</vt:lpstr>
      <vt:lpstr>IMPORTANTE!!!</vt:lpstr>
    </vt:vector>
  </TitlesOfParts>
  <Company/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  </dc:title>
  <dc:creator>Camila astudillo</dc:creator>
  <cp:lastModifiedBy>Camila astudillo</cp:lastModifiedBy>
  <cp:revision>7</cp:revision>
  <dcterms:created xsi:type="dcterms:W3CDTF">2021-04-26T04:29:51Z</dcterms:created>
  <dcterms:modified xsi:type="dcterms:W3CDTF">2021-04-26T06:08:35Z</dcterms:modified>
</cp:coreProperties>
</file>