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80" r:id="rId6"/>
    <p:sldId id="279" r:id="rId7"/>
    <p:sldId id="276" r:id="rId8"/>
    <p:sldId id="274" r:id="rId9"/>
    <p:sldId id="281" r:id="rId10"/>
    <p:sldId id="282" r:id="rId11"/>
    <p:sldId id="283" r:id="rId12"/>
    <p:sldId id="284" r:id="rId13"/>
    <p:sldId id="285" r:id="rId14"/>
    <p:sldId id="277" r:id="rId15"/>
    <p:sldId id="265" r:id="rId16"/>
    <p:sldId id="287" r:id="rId17"/>
    <p:sldId id="286" r:id="rId18"/>
    <p:sldId id="263" r:id="rId19"/>
    <p:sldId id="289" r:id="rId20"/>
    <p:sldId id="288" r:id="rId21"/>
    <p:sldId id="290" r:id="rId22"/>
    <p:sldId id="291" r:id="rId2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ED7DE-E195-46A3-A4ED-26B7B86FBEB0}" v="71" dt="2021-04-21T16:42:29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640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40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560ED7DE-E195-46A3-A4ED-26B7B86FBEB0}"/>
    <pc:docChg chg="undo custSel addSld delSld modSld sldOrd">
      <pc:chgData name="Claudia Coñuecar" userId="40a48c7a74c5fee3" providerId="LiveId" clId="{560ED7DE-E195-46A3-A4ED-26B7B86FBEB0}" dt="2021-04-21T16:43:52.883" v="2408" actId="313"/>
      <pc:docMkLst>
        <pc:docMk/>
      </pc:docMkLst>
      <pc:sldChg chg="del">
        <pc:chgData name="Claudia Coñuecar" userId="40a48c7a74c5fee3" providerId="LiveId" clId="{560ED7DE-E195-46A3-A4ED-26B7B86FBEB0}" dt="2021-04-18T00:55:16.148" v="0" actId="2696"/>
        <pc:sldMkLst>
          <pc:docMk/>
          <pc:sldMk cId="109857222" sldId="256"/>
        </pc:sldMkLst>
      </pc:sldChg>
      <pc:sldChg chg="addSp delSp modSp mod">
        <pc:chgData name="Claudia Coñuecar" userId="40a48c7a74c5fee3" providerId="LiveId" clId="{560ED7DE-E195-46A3-A4ED-26B7B86FBEB0}" dt="2021-04-19T13:15:59.545" v="1689" actId="14100"/>
        <pc:sldMkLst>
          <pc:docMk/>
          <pc:sldMk cId="2193060809" sldId="263"/>
        </pc:sldMkLst>
        <pc:spChg chg="add del mod">
          <ac:chgData name="Claudia Coñuecar" userId="40a48c7a74c5fee3" providerId="LiveId" clId="{560ED7DE-E195-46A3-A4ED-26B7B86FBEB0}" dt="2021-04-19T13:14:45.226" v="1673" actId="21"/>
          <ac:spMkLst>
            <pc:docMk/>
            <pc:sldMk cId="2193060809" sldId="263"/>
            <ac:spMk id="3" creationId="{FF80123F-7FC3-4227-A7A1-BE1211A5C84D}"/>
          </ac:spMkLst>
        </pc:spChg>
        <pc:picChg chg="del">
          <ac:chgData name="Claudia Coñuecar" userId="40a48c7a74c5fee3" providerId="LiveId" clId="{560ED7DE-E195-46A3-A4ED-26B7B86FBEB0}" dt="2021-04-19T13:14:40.901" v="1672" actId="21"/>
          <ac:picMkLst>
            <pc:docMk/>
            <pc:sldMk cId="2193060809" sldId="263"/>
            <ac:picMk id="9" creationId="{AF094C0B-D94D-467E-B510-B4A8A8BA2B16}"/>
          </ac:picMkLst>
        </pc:picChg>
        <pc:picChg chg="add mod">
          <ac:chgData name="Claudia Coñuecar" userId="40a48c7a74c5fee3" providerId="LiveId" clId="{560ED7DE-E195-46A3-A4ED-26B7B86FBEB0}" dt="2021-04-19T13:15:59.545" v="1689" actId="14100"/>
          <ac:picMkLst>
            <pc:docMk/>
            <pc:sldMk cId="2193060809" sldId="263"/>
            <ac:picMk id="1026" creationId="{AB3831CF-29FC-42FB-924B-E738CF400674}"/>
          </ac:picMkLst>
        </pc:picChg>
        <pc:picChg chg="add del mod">
          <ac:chgData name="Claudia Coñuecar" userId="40a48c7a74c5fee3" providerId="LiveId" clId="{560ED7DE-E195-46A3-A4ED-26B7B86FBEB0}" dt="2021-04-19T13:15:12.317" v="1678"/>
          <ac:picMkLst>
            <pc:docMk/>
            <pc:sldMk cId="2193060809" sldId="263"/>
            <ac:picMk id="1028" creationId="{DA6E3DBC-6C0E-40F0-9EA6-8E0D7ACD7871}"/>
          </ac:picMkLst>
        </pc:picChg>
        <pc:picChg chg="add mod">
          <ac:chgData name="Claudia Coñuecar" userId="40a48c7a74c5fee3" providerId="LiveId" clId="{560ED7DE-E195-46A3-A4ED-26B7B86FBEB0}" dt="2021-04-19T13:15:51.320" v="1687" actId="1076"/>
          <ac:picMkLst>
            <pc:docMk/>
            <pc:sldMk cId="2193060809" sldId="263"/>
            <ac:picMk id="1030" creationId="{5E8283E0-2531-42C0-9058-BE1799669D3B}"/>
          </ac:picMkLst>
        </pc:picChg>
      </pc:sldChg>
      <pc:sldChg chg="addSp delSp modSp mod ord">
        <pc:chgData name="Claudia Coñuecar" userId="40a48c7a74c5fee3" providerId="LiveId" clId="{560ED7DE-E195-46A3-A4ED-26B7B86FBEB0}" dt="2021-04-18T17:28:53.316" v="1224" actId="6549"/>
        <pc:sldMkLst>
          <pc:docMk/>
          <pc:sldMk cId="1665483968" sldId="265"/>
        </pc:sldMkLst>
        <pc:spChg chg="add del mod">
          <ac:chgData name="Claudia Coñuecar" userId="40a48c7a74c5fee3" providerId="LiveId" clId="{560ED7DE-E195-46A3-A4ED-26B7B86FBEB0}" dt="2021-04-18T17:26:51.415" v="1037" actId="21"/>
          <ac:spMkLst>
            <pc:docMk/>
            <pc:sldMk cId="1665483968" sldId="265"/>
            <ac:spMk id="3" creationId="{ACD28C7E-6A35-4362-B083-8D78BB25AE4C}"/>
          </ac:spMkLst>
        </pc:spChg>
        <pc:spChg chg="mod">
          <ac:chgData name="Claudia Coñuecar" userId="40a48c7a74c5fee3" providerId="LiveId" clId="{560ED7DE-E195-46A3-A4ED-26B7B86FBEB0}" dt="2021-04-18T17:27:37.705" v="1100" actId="20577"/>
          <ac:spMkLst>
            <pc:docMk/>
            <pc:sldMk cId="1665483968" sldId="265"/>
            <ac:spMk id="4" creationId="{0AB8BCC3-1600-4308-8014-14A0B186C185}"/>
          </ac:spMkLst>
        </pc:spChg>
        <pc:spChg chg="mod">
          <ac:chgData name="Claudia Coñuecar" userId="40a48c7a74c5fee3" providerId="LiveId" clId="{560ED7DE-E195-46A3-A4ED-26B7B86FBEB0}" dt="2021-04-18T17:26:42.986" v="1035" actId="255"/>
          <ac:spMkLst>
            <pc:docMk/>
            <pc:sldMk cId="1665483968" sldId="265"/>
            <ac:spMk id="5" creationId="{00000000-0000-0000-0000-000000000000}"/>
          </ac:spMkLst>
        </pc:spChg>
        <pc:spChg chg="del">
          <ac:chgData name="Claudia Coñuecar" userId="40a48c7a74c5fee3" providerId="LiveId" clId="{560ED7DE-E195-46A3-A4ED-26B7B86FBEB0}" dt="2021-04-18T17:26:47.439" v="1036" actId="21"/>
          <ac:spMkLst>
            <pc:docMk/>
            <pc:sldMk cId="1665483968" sldId="265"/>
            <ac:spMk id="6" creationId="{00000000-0000-0000-0000-000000000000}"/>
          </ac:spMkLst>
        </pc:spChg>
        <pc:spChg chg="mod">
          <ac:chgData name="Claudia Coñuecar" userId="40a48c7a74c5fee3" providerId="LiveId" clId="{560ED7DE-E195-46A3-A4ED-26B7B86FBEB0}" dt="2021-04-18T17:28:20.792" v="1163" actId="20577"/>
          <ac:spMkLst>
            <pc:docMk/>
            <pc:sldMk cId="1665483968" sldId="265"/>
            <ac:spMk id="7" creationId="{428FDBB6-6A54-4B1D-ABBE-DE509301FF60}"/>
          </ac:spMkLst>
        </pc:spChg>
        <pc:spChg chg="mod">
          <ac:chgData name="Claudia Coñuecar" userId="40a48c7a74c5fee3" providerId="LiveId" clId="{560ED7DE-E195-46A3-A4ED-26B7B86FBEB0}" dt="2021-04-18T17:28:53.316" v="1224" actId="6549"/>
          <ac:spMkLst>
            <pc:docMk/>
            <pc:sldMk cId="1665483968" sldId="265"/>
            <ac:spMk id="8" creationId="{E6B05710-068E-495A-A0FE-9CCD02F298A8}"/>
          </ac:spMkLst>
        </pc:spChg>
      </pc:sldChg>
      <pc:sldChg chg="del">
        <pc:chgData name="Claudia Coñuecar" userId="40a48c7a74c5fee3" providerId="LiveId" clId="{560ED7DE-E195-46A3-A4ED-26B7B86FBEB0}" dt="2021-04-18T16:55:10.235" v="84" actId="2696"/>
        <pc:sldMkLst>
          <pc:docMk/>
          <pc:sldMk cId="2957106927" sldId="269"/>
        </pc:sldMkLst>
      </pc:sldChg>
      <pc:sldChg chg="del ord">
        <pc:chgData name="Claudia Coñuecar" userId="40a48c7a74c5fee3" providerId="LiveId" clId="{560ED7DE-E195-46A3-A4ED-26B7B86FBEB0}" dt="2021-04-18T16:55:14.783" v="85" actId="2696"/>
        <pc:sldMkLst>
          <pc:docMk/>
          <pc:sldMk cId="2710073666" sldId="272"/>
        </pc:sldMkLst>
      </pc:sldChg>
      <pc:sldChg chg="del">
        <pc:chgData name="Claudia Coñuecar" userId="40a48c7a74c5fee3" providerId="LiveId" clId="{560ED7DE-E195-46A3-A4ED-26B7B86FBEB0}" dt="2021-04-18T16:55:04.928" v="83" actId="2696"/>
        <pc:sldMkLst>
          <pc:docMk/>
          <pc:sldMk cId="1136713874" sldId="273"/>
        </pc:sldMkLst>
      </pc:sldChg>
      <pc:sldChg chg="addSp delSp modSp mod ord">
        <pc:chgData name="Claudia Coñuecar" userId="40a48c7a74c5fee3" providerId="LiveId" clId="{560ED7DE-E195-46A3-A4ED-26B7B86FBEB0}" dt="2021-04-18T21:37:02.789" v="1654" actId="1076"/>
        <pc:sldMkLst>
          <pc:docMk/>
          <pc:sldMk cId="2149331564" sldId="274"/>
        </pc:sldMkLst>
        <pc:spChg chg="mod">
          <ac:chgData name="Claudia Coñuecar" userId="40a48c7a74c5fee3" providerId="LiveId" clId="{560ED7DE-E195-46A3-A4ED-26B7B86FBEB0}" dt="2021-04-18T16:53:07.698" v="55" actId="5793"/>
          <ac:spMkLst>
            <pc:docMk/>
            <pc:sldMk cId="2149331564" sldId="274"/>
            <ac:spMk id="2" creationId="{98D42AB3-9E22-45B7-B682-56304D5BD53D}"/>
          </ac:spMkLst>
        </pc:spChg>
        <pc:spChg chg="mod">
          <ac:chgData name="Claudia Coñuecar" userId="40a48c7a74c5fee3" providerId="LiveId" clId="{560ED7DE-E195-46A3-A4ED-26B7B86FBEB0}" dt="2021-04-18T16:53:30.940" v="61" actId="255"/>
          <ac:spMkLst>
            <pc:docMk/>
            <pc:sldMk cId="2149331564" sldId="274"/>
            <ac:spMk id="3" creationId="{2EAA86A1-F801-442C-838A-F834D93A9669}"/>
          </ac:spMkLst>
        </pc:spChg>
        <pc:spChg chg="add del mod">
          <ac:chgData name="Claudia Coñuecar" userId="40a48c7a74c5fee3" providerId="LiveId" clId="{560ED7DE-E195-46A3-A4ED-26B7B86FBEB0}" dt="2021-04-18T21:36:40.568" v="1646" actId="21"/>
          <ac:spMkLst>
            <pc:docMk/>
            <pc:sldMk cId="2149331564" sldId="274"/>
            <ac:spMk id="5" creationId="{B11D5AC7-DF43-41F3-AD44-61EEE5FF3A72}"/>
          </ac:spMkLst>
        </pc:spChg>
        <pc:picChg chg="del mod">
          <ac:chgData name="Claudia Coñuecar" userId="40a48c7a74c5fee3" providerId="LiveId" clId="{560ED7DE-E195-46A3-A4ED-26B7B86FBEB0}" dt="2021-04-18T21:35:10.655" v="1641" actId="21"/>
          <ac:picMkLst>
            <pc:docMk/>
            <pc:sldMk cId="2149331564" sldId="274"/>
            <ac:picMk id="6" creationId="{291BB049-83EF-4727-9982-A520CF0A1E6F}"/>
          </ac:picMkLst>
        </pc:picChg>
        <pc:picChg chg="add del mod">
          <ac:chgData name="Claudia Coñuecar" userId="40a48c7a74c5fee3" providerId="LiveId" clId="{560ED7DE-E195-46A3-A4ED-26B7B86FBEB0}" dt="2021-04-18T21:36:31.302" v="1645"/>
          <ac:picMkLst>
            <pc:docMk/>
            <pc:sldMk cId="2149331564" sldId="274"/>
            <ac:picMk id="7" creationId="{AC0CB7E4-02DB-4BBF-BF32-CACE9FF64EE2}"/>
          </ac:picMkLst>
        </pc:picChg>
        <pc:picChg chg="add mod">
          <ac:chgData name="Claudia Coñuecar" userId="40a48c7a74c5fee3" providerId="LiveId" clId="{560ED7DE-E195-46A3-A4ED-26B7B86FBEB0}" dt="2021-04-18T21:37:02.789" v="1654" actId="1076"/>
          <ac:picMkLst>
            <pc:docMk/>
            <pc:sldMk cId="2149331564" sldId="274"/>
            <ac:picMk id="1026" creationId="{69960CB6-DF5B-4D4B-8CA7-4EBD74A55490}"/>
          </ac:picMkLst>
        </pc:picChg>
      </pc:sldChg>
      <pc:sldChg chg="del">
        <pc:chgData name="Claudia Coñuecar" userId="40a48c7a74c5fee3" providerId="LiveId" clId="{560ED7DE-E195-46A3-A4ED-26B7B86FBEB0}" dt="2021-04-18T16:54:58.930" v="82" actId="2696"/>
        <pc:sldMkLst>
          <pc:docMk/>
          <pc:sldMk cId="3553990703" sldId="275"/>
        </pc:sldMkLst>
      </pc:sldChg>
      <pc:sldChg chg="addSp delSp modSp mod ord modClrScheme chgLayout">
        <pc:chgData name="Claudia Coñuecar" userId="40a48c7a74c5fee3" providerId="LiveId" clId="{560ED7DE-E195-46A3-A4ED-26B7B86FBEB0}" dt="2021-04-18T21:35:04.810" v="1640" actId="14100"/>
        <pc:sldMkLst>
          <pc:docMk/>
          <pc:sldMk cId="2232282950" sldId="276"/>
        </pc:sldMkLst>
        <pc:spChg chg="mod">
          <ac:chgData name="Claudia Coñuecar" userId="40a48c7a74c5fee3" providerId="LiveId" clId="{560ED7DE-E195-46A3-A4ED-26B7B86FBEB0}" dt="2021-04-18T21:34:52.887" v="1636" actId="26606"/>
          <ac:spMkLst>
            <pc:docMk/>
            <pc:sldMk cId="2232282950" sldId="276"/>
            <ac:spMk id="2" creationId="{C16508F6-42C2-4FFE-A92E-4981332982CA}"/>
          </ac:spMkLst>
        </pc:spChg>
        <pc:spChg chg="del mod">
          <ac:chgData name="Claudia Coñuecar" userId="40a48c7a74c5fee3" providerId="LiveId" clId="{560ED7DE-E195-46A3-A4ED-26B7B86FBEB0}" dt="2021-04-18T16:51:50.517" v="32" actId="21"/>
          <ac:spMkLst>
            <pc:docMk/>
            <pc:sldMk cId="2232282950" sldId="276"/>
            <ac:spMk id="3" creationId="{37D92030-ED5A-43D0-870F-DC04D358FFC0}"/>
          </ac:spMkLst>
        </pc:spChg>
        <pc:spChg chg="mod">
          <ac:chgData name="Claudia Coñuecar" userId="40a48c7a74c5fee3" providerId="LiveId" clId="{560ED7DE-E195-46A3-A4ED-26B7B86FBEB0}" dt="2021-04-18T21:34:59.794" v="1638" actId="27636"/>
          <ac:spMkLst>
            <pc:docMk/>
            <pc:sldMk cId="2232282950" sldId="276"/>
            <ac:spMk id="4" creationId="{D3FCA4A4-52DE-4F24-A9DC-1B05D722C00B}"/>
          </ac:spMkLst>
        </pc:spChg>
        <pc:spChg chg="add del mod ord">
          <ac:chgData name="Claudia Coñuecar" userId="40a48c7a74c5fee3" providerId="LiveId" clId="{560ED7DE-E195-46A3-A4ED-26B7B86FBEB0}" dt="2021-04-18T21:34:44.822" v="1633" actId="931"/>
          <ac:spMkLst>
            <pc:docMk/>
            <pc:sldMk cId="2232282950" sldId="276"/>
            <ac:spMk id="6" creationId="{A9526D87-693C-4DBA-9561-1778595F456A}"/>
          </ac:spMkLst>
        </pc:spChg>
        <pc:picChg chg="add mod">
          <ac:chgData name="Claudia Coñuecar" userId="40a48c7a74c5fee3" providerId="LiveId" clId="{560ED7DE-E195-46A3-A4ED-26B7B86FBEB0}" dt="2021-04-18T21:35:04.810" v="1640" actId="14100"/>
          <ac:picMkLst>
            <pc:docMk/>
            <pc:sldMk cId="2232282950" sldId="276"/>
            <ac:picMk id="5" creationId="{4F15403E-3CE2-4B65-8E63-EA169786B071}"/>
          </ac:picMkLst>
        </pc:picChg>
        <pc:picChg chg="del">
          <ac:chgData name="Claudia Coñuecar" userId="40a48c7a74c5fee3" providerId="LiveId" clId="{560ED7DE-E195-46A3-A4ED-26B7B86FBEB0}" dt="2021-04-18T16:52:14.288" v="37" actId="21"/>
          <ac:picMkLst>
            <pc:docMk/>
            <pc:sldMk cId="2232282950" sldId="276"/>
            <ac:picMk id="7" creationId="{B4C53DED-8844-4CA2-B538-DDD85AF3C345}"/>
          </ac:picMkLst>
        </pc:picChg>
      </pc:sldChg>
      <pc:sldChg chg="addSp delSp modSp mod modClrScheme chgLayout">
        <pc:chgData name="Claudia Coñuecar" userId="40a48c7a74c5fee3" providerId="LiveId" clId="{560ED7DE-E195-46A3-A4ED-26B7B86FBEB0}" dt="2021-04-18T21:28:05.635" v="1631" actId="114"/>
        <pc:sldMkLst>
          <pc:docMk/>
          <pc:sldMk cId="2789498672" sldId="277"/>
        </pc:sldMkLst>
        <pc:spChg chg="mod ord">
          <ac:chgData name="Claudia Coñuecar" userId="40a48c7a74c5fee3" providerId="LiveId" clId="{560ED7DE-E195-46A3-A4ED-26B7B86FBEB0}" dt="2021-04-18T17:25:18.939" v="966" actId="1076"/>
          <ac:spMkLst>
            <pc:docMk/>
            <pc:sldMk cId="2789498672" sldId="277"/>
            <ac:spMk id="2" creationId="{C7F96A02-86EB-4DB6-848F-D15402E17D6C}"/>
          </ac:spMkLst>
        </pc:spChg>
        <pc:spChg chg="add del mod">
          <ac:chgData name="Claudia Coñuecar" userId="40a48c7a74c5fee3" providerId="LiveId" clId="{560ED7DE-E195-46A3-A4ED-26B7B86FBEB0}" dt="2021-04-18T17:15:25.886" v="684" actId="21"/>
          <ac:spMkLst>
            <pc:docMk/>
            <pc:sldMk cId="2789498672" sldId="277"/>
            <ac:spMk id="4" creationId="{F306E105-4EEE-476A-A3F3-65642050EA47}"/>
          </ac:spMkLst>
        </pc:spChg>
        <pc:spChg chg="add mod">
          <ac:chgData name="Claudia Coñuecar" userId="40a48c7a74c5fee3" providerId="LiveId" clId="{560ED7DE-E195-46A3-A4ED-26B7B86FBEB0}" dt="2021-04-18T17:19:25.476" v="773" actId="1076"/>
          <ac:spMkLst>
            <pc:docMk/>
            <pc:sldMk cId="2789498672" sldId="277"/>
            <ac:spMk id="5" creationId="{27D04B30-CC07-49AB-A880-C09E05BAA0B3}"/>
          </ac:spMkLst>
        </pc:spChg>
        <pc:spChg chg="add del mod">
          <ac:chgData name="Claudia Coñuecar" userId="40a48c7a74c5fee3" providerId="LiveId" clId="{560ED7DE-E195-46A3-A4ED-26B7B86FBEB0}" dt="2021-04-18T17:17:41.151" v="726" actId="931"/>
          <ac:spMkLst>
            <pc:docMk/>
            <pc:sldMk cId="2789498672" sldId="277"/>
            <ac:spMk id="9" creationId="{D9CFCF87-7D46-4642-81F4-62B2E2F02719}"/>
          </ac:spMkLst>
        </pc:spChg>
        <pc:spChg chg="add mod">
          <ac:chgData name="Claudia Coñuecar" userId="40a48c7a74c5fee3" providerId="LiveId" clId="{560ED7DE-E195-46A3-A4ED-26B7B86FBEB0}" dt="2021-04-18T17:19:29.568" v="774" actId="1076"/>
          <ac:spMkLst>
            <pc:docMk/>
            <pc:sldMk cId="2789498672" sldId="277"/>
            <ac:spMk id="12" creationId="{F19C5ED8-2F72-4161-ABA8-75A551EAC645}"/>
          </ac:spMkLst>
        </pc:spChg>
        <pc:spChg chg="del mod">
          <ac:chgData name="Claudia Coñuecar" userId="40a48c7a74c5fee3" providerId="LiveId" clId="{560ED7DE-E195-46A3-A4ED-26B7B86FBEB0}" dt="2021-04-18T17:15:21.794" v="683" actId="21"/>
          <ac:spMkLst>
            <pc:docMk/>
            <pc:sldMk cId="2789498672" sldId="277"/>
            <ac:spMk id="14" creationId="{F7580787-4CF5-4195-9119-C37E931CA514}"/>
          </ac:spMkLst>
        </pc:spChg>
        <pc:spChg chg="add mod">
          <ac:chgData name="Claudia Coñuecar" userId="40a48c7a74c5fee3" providerId="LiveId" clId="{560ED7DE-E195-46A3-A4ED-26B7B86FBEB0}" dt="2021-04-18T17:25:09.387" v="964" actId="20577"/>
          <ac:spMkLst>
            <pc:docMk/>
            <pc:sldMk cId="2789498672" sldId="277"/>
            <ac:spMk id="15" creationId="{1141D3E3-243E-46D6-839C-9DDD2F87230C}"/>
          </ac:spMkLst>
        </pc:spChg>
        <pc:spChg chg="add mod">
          <ac:chgData name="Claudia Coñuecar" userId="40a48c7a74c5fee3" providerId="LiveId" clId="{560ED7DE-E195-46A3-A4ED-26B7B86FBEB0}" dt="2021-04-18T21:28:05.635" v="1631" actId="114"/>
          <ac:spMkLst>
            <pc:docMk/>
            <pc:sldMk cId="2789498672" sldId="277"/>
            <ac:spMk id="17" creationId="{1F586D84-4FAB-48AA-9B10-5E4179B9777A}"/>
          </ac:spMkLst>
        </pc:spChg>
        <pc:spChg chg="add del mod">
          <ac:chgData name="Claudia Coñuecar" userId="40a48c7a74c5fee3" providerId="LiveId" clId="{560ED7DE-E195-46A3-A4ED-26B7B86FBEB0}" dt="2021-04-18T21:27:40.296" v="1614"/>
          <ac:spMkLst>
            <pc:docMk/>
            <pc:sldMk cId="2789498672" sldId="277"/>
            <ac:spMk id="21" creationId="{D5F8FED0-7531-4D87-A5C7-4548ACB29AF2}"/>
          </ac:spMkLst>
        </pc:spChg>
        <pc:picChg chg="del">
          <ac:chgData name="Claudia Coñuecar" userId="40a48c7a74c5fee3" providerId="LiveId" clId="{560ED7DE-E195-46A3-A4ED-26B7B86FBEB0}" dt="2021-04-18T17:16:37.856" v="725" actId="21"/>
          <ac:picMkLst>
            <pc:docMk/>
            <pc:sldMk cId="2789498672" sldId="277"/>
            <ac:picMk id="6" creationId="{81E4D9B8-A30E-4735-B1BE-D016EDF7A07F}"/>
          </ac:picMkLst>
        </pc:picChg>
        <pc:picChg chg="del mod ord">
          <ac:chgData name="Claudia Coñuecar" userId="40a48c7a74c5fee3" providerId="LiveId" clId="{560ED7DE-E195-46A3-A4ED-26B7B86FBEB0}" dt="2021-04-18T17:19:20.488" v="771" actId="21"/>
          <ac:picMkLst>
            <pc:docMk/>
            <pc:sldMk cId="2789498672" sldId="277"/>
            <ac:picMk id="8" creationId="{585A0926-71F1-4F1A-9D0E-1AA0E010D61E}"/>
          </ac:picMkLst>
        </pc:picChg>
        <pc:picChg chg="add del mod ord">
          <ac:chgData name="Claudia Coñuecar" userId="40a48c7a74c5fee3" providerId="LiveId" clId="{560ED7DE-E195-46A3-A4ED-26B7B86FBEB0}" dt="2021-04-18T17:19:18.031" v="770" actId="21"/>
          <ac:picMkLst>
            <pc:docMk/>
            <pc:sldMk cId="2789498672" sldId="277"/>
            <ac:picMk id="11" creationId="{459C21DE-E0F2-4240-AF48-EEFE4D36300F}"/>
          </ac:picMkLst>
        </pc:picChg>
        <pc:picChg chg="del mod ord modCrop">
          <ac:chgData name="Claudia Coñuecar" userId="40a48c7a74c5fee3" providerId="LiveId" clId="{560ED7DE-E195-46A3-A4ED-26B7B86FBEB0}" dt="2021-04-18T21:27:24.364" v="1610" actId="21"/>
          <ac:picMkLst>
            <pc:docMk/>
            <pc:sldMk cId="2789498672" sldId="277"/>
            <ac:picMk id="16" creationId="{8A773830-38E4-4F1A-9741-CE8899942A42}"/>
          </ac:picMkLst>
        </pc:picChg>
        <pc:picChg chg="del mod ord">
          <ac:chgData name="Claudia Coñuecar" userId="40a48c7a74c5fee3" providerId="LiveId" clId="{560ED7DE-E195-46A3-A4ED-26B7B86FBEB0}" dt="2021-04-18T17:19:22.833" v="772" actId="21"/>
          <ac:picMkLst>
            <pc:docMk/>
            <pc:sldMk cId="2789498672" sldId="277"/>
            <ac:picMk id="18" creationId="{8AD4D9AE-2FB5-463B-AE04-9F51C6CE2A94}"/>
          </ac:picMkLst>
        </pc:picChg>
        <pc:picChg chg="add del mod">
          <ac:chgData name="Claudia Coñuecar" userId="40a48c7a74c5fee3" providerId="LiveId" clId="{560ED7DE-E195-46A3-A4ED-26B7B86FBEB0}" dt="2021-04-18T21:27:34.741" v="1613" actId="21"/>
          <ac:picMkLst>
            <pc:docMk/>
            <pc:sldMk cId="2789498672" sldId="277"/>
            <ac:picMk id="19" creationId="{3C918C53-BED2-45D9-B613-09EB351F083E}"/>
          </ac:picMkLst>
        </pc:picChg>
        <pc:picChg chg="del mod ord">
          <ac:chgData name="Claudia Coñuecar" userId="40a48c7a74c5fee3" providerId="LiveId" clId="{560ED7DE-E195-46A3-A4ED-26B7B86FBEB0}" dt="2021-04-18T17:19:44.109" v="777" actId="21"/>
          <ac:picMkLst>
            <pc:docMk/>
            <pc:sldMk cId="2789498672" sldId="277"/>
            <ac:picMk id="22" creationId="{334EDEDF-FC5C-4FB2-BBFF-54A882C5B32C}"/>
          </ac:picMkLst>
        </pc:picChg>
        <pc:picChg chg="add mod">
          <ac:chgData name="Claudia Coñuecar" userId="40a48c7a74c5fee3" providerId="LiveId" clId="{560ED7DE-E195-46A3-A4ED-26B7B86FBEB0}" dt="2021-04-18T21:27:44.909" v="1616" actId="1076"/>
          <ac:picMkLst>
            <pc:docMk/>
            <pc:sldMk cId="2789498672" sldId="277"/>
            <ac:picMk id="23" creationId="{03F20B4E-9226-4821-845F-F8423D9B28CD}"/>
          </ac:picMkLst>
        </pc:picChg>
      </pc:sldChg>
      <pc:sldChg chg="del">
        <pc:chgData name="Claudia Coñuecar" userId="40a48c7a74c5fee3" providerId="LiveId" clId="{560ED7DE-E195-46A3-A4ED-26B7B86FBEB0}" dt="2021-04-18T16:57:46.621" v="185" actId="2696"/>
        <pc:sldMkLst>
          <pc:docMk/>
          <pc:sldMk cId="2394598200" sldId="278"/>
        </pc:sldMkLst>
      </pc:sldChg>
      <pc:sldChg chg="addSp modSp mod">
        <pc:chgData name="Claudia Coñuecar" userId="40a48c7a74c5fee3" providerId="LiveId" clId="{560ED7DE-E195-46A3-A4ED-26B7B86FBEB0}" dt="2021-04-18T21:24:28.179" v="1581" actId="1076"/>
        <pc:sldMkLst>
          <pc:docMk/>
          <pc:sldMk cId="2138972508" sldId="279"/>
        </pc:sldMkLst>
        <pc:picChg chg="add mod">
          <ac:chgData name="Claudia Coñuecar" userId="40a48c7a74c5fee3" providerId="LiveId" clId="{560ED7DE-E195-46A3-A4ED-26B7B86FBEB0}" dt="2021-04-18T21:24:28.179" v="1581" actId="1076"/>
          <ac:picMkLst>
            <pc:docMk/>
            <pc:sldMk cId="2138972508" sldId="279"/>
            <ac:picMk id="2" creationId="{3101C073-CEF6-4232-ABC0-80B506164B3C}"/>
          </ac:picMkLst>
        </pc:picChg>
      </pc:sldChg>
      <pc:sldChg chg="addSp delSp modSp new mod ord modClrScheme chgLayout">
        <pc:chgData name="Claudia Coñuecar" userId="40a48c7a74c5fee3" providerId="LiveId" clId="{560ED7DE-E195-46A3-A4ED-26B7B86FBEB0}" dt="2021-04-18T21:53:32.431" v="1657" actId="1076"/>
        <pc:sldMkLst>
          <pc:docMk/>
          <pc:sldMk cId="1189771047" sldId="281"/>
        </pc:sldMkLst>
        <pc:spChg chg="del mod ord">
          <ac:chgData name="Claudia Coñuecar" userId="40a48c7a74c5fee3" providerId="LiveId" clId="{560ED7DE-E195-46A3-A4ED-26B7B86FBEB0}" dt="2021-04-18T16:54:16.097" v="63" actId="700"/>
          <ac:spMkLst>
            <pc:docMk/>
            <pc:sldMk cId="1189771047" sldId="281"/>
            <ac:spMk id="2" creationId="{797471C8-FF0D-4841-AC2A-5E37DB1046D2}"/>
          </ac:spMkLst>
        </pc:spChg>
        <pc:spChg chg="del mod ord">
          <ac:chgData name="Claudia Coñuecar" userId="40a48c7a74c5fee3" providerId="LiveId" clId="{560ED7DE-E195-46A3-A4ED-26B7B86FBEB0}" dt="2021-04-18T16:54:16.097" v="63" actId="700"/>
          <ac:spMkLst>
            <pc:docMk/>
            <pc:sldMk cId="1189771047" sldId="281"/>
            <ac:spMk id="3" creationId="{3D01A9AB-18EB-437A-91D9-D94020987F8A}"/>
          </ac:spMkLst>
        </pc:spChg>
        <pc:spChg chg="del">
          <ac:chgData name="Claudia Coñuecar" userId="40a48c7a74c5fee3" providerId="LiveId" clId="{560ED7DE-E195-46A3-A4ED-26B7B86FBEB0}" dt="2021-04-18T16:54:16.097" v="63" actId="700"/>
          <ac:spMkLst>
            <pc:docMk/>
            <pc:sldMk cId="1189771047" sldId="281"/>
            <ac:spMk id="4" creationId="{B1350A22-EE01-49D3-9F80-23D99E9B5D29}"/>
          </ac:spMkLst>
        </pc:spChg>
        <pc:spChg chg="add mod ord">
          <ac:chgData name="Claudia Coñuecar" userId="40a48c7a74c5fee3" providerId="LiveId" clId="{560ED7DE-E195-46A3-A4ED-26B7B86FBEB0}" dt="2021-04-18T16:54:25.743" v="76" actId="5793"/>
          <ac:spMkLst>
            <pc:docMk/>
            <pc:sldMk cId="1189771047" sldId="281"/>
            <ac:spMk id="5" creationId="{AEDE46C4-9CBF-495D-8CF6-C6F825989D23}"/>
          </ac:spMkLst>
        </pc:spChg>
        <pc:spChg chg="add mod ord">
          <ac:chgData name="Claudia Coñuecar" userId="40a48c7a74c5fee3" providerId="LiveId" clId="{560ED7DE-E195-46A3-A4ED-26B7B86FBEB0}" dt="2021-04-18T16:54:44.855" v="81" actId="14100"/>
          <ac:spMkLst>
            <pc:docMk/>
            <pc:sldMk cId="1189771047" sldId="281"/>
            <ac:spMk id="6" creationId="{1CE99B1D-A7DF-4E4D-A7AC-09CD5BF29797}"/>
          </ac:spMkLst>
        </pc:spChg>
        <pc:picChg chg="add mod">
          <ac:chgData name="Claudia Coñuecar" userId="40a48c7a74c5fee3" providerId="LiveId" clId="{560ED7DE-E195-46A3-A4ED-26B7B86FBEB0}" dt="2021-04-18T21:53:32.431" v="1657" actId="1076"/>
          <ac:picMkLst>
            <pc:docMk/>
            <pc:sldMk cId="1189771047" sldId="281"/>
            <ac:picMk id="2" creationId="{338CC61E-1E23-4410-9959-B0640042F66B}"/>
          </ac:picMkLst>
        </pc:picChg>
      </pc:sldChg>
      <pc:sldChg chg="addSp modSp new mod">
        <pc:chgData name="Claudia Coñuecar" userId="40a48c7a74c5fee3" providerId="LiveId" clId="{560ED7DE-E195-46A3-A4ED-26B7B86FBEB0}" dt="2021-04-18T21:54:37.920" v="1663" actId="14100"/>
        <pc:sldMkLst>
          <pc:docMk/>
          <pc:sldMk cId="4143813582" sldId="282"/>
        </pc:sldMkLst>
        <pc:spChg chg="mod">
          <ac:chgData name="Claudia Coñuecar" userId="40a48c7a74c5fee3" providerId="LiveId" clId="{560ED7DE-E195-46A3-A4ED-26B7B86FBEB0}" dt="2021-04-18T16:56:03.880" v="105" actId="20577"/>
          <ac:spMkLst>
            <pc:docMk/>
            <pc:sldMk cId="4143813582" sldId="282"/>
            <ac:spMk id="2" creationId="{67F58C83-E54A-4FD7-92ED-08B60C96AD68}"/>
          </ac:spMkLst>
        </pc:spChg>
        <pc:spChg chg="mod">
          <ac:chgData name="Claudia Coñuecar" userId="40a48c7a74c5fee3" providerId="LiveId" clId="{560ED7DE-E195-46A3-A4ED-26B7B86FBEB0}" dt="2021-04-18T16:57:16.849" v="184" actId="14100"/>
          <ac:spMkLst>
            <pc:docMk/>
            <pc:sldMk cId="4143813582" sldId="282"/>
            <ac:spMk id="3" creationId="{6221CEA9-5AF8-4765-A19E-ECD50DE2EE11}"/>
          </ac:spMkLst>
        </pc:spChg>
        <pc:picChg chg="add mod modCrop">
          <ac:chgData name="Claudia Coñuecar" userId="40a48c7a74c5fee3" providerId="LiveId" clId="{560ED7DE-E195-46A3-A4ED-26B7B86FBEB0}" dt="2021-04-18T21:54:37.920" v="1663" actId="14100"/>
          <ac:picMkLst>
            <pc:docMk/>
            <pc:sldMk cId="4143813582" sldId="282"/>
            <ac:picMk id="4" creationId="{1272835C-DC90-4750-A1D6-499D76B6D106}"/>
          </ac:picMkLst>
        </pc:picChg>
      </pc:sldChg>
      <pc:sldChg chg="addSp modSp new mod modClrScheme chgLayout">
        <pc:chgData name="Claudia Coñuecar" userId="40a48c7a74c5fee3" providerId="LiveId" clId="{560ED7DE-E195-46A3-A4ED-26B7B86FBEB0}" dt="2021-04-19T13:10:41.775" v="1669" actId="2710"/>
        <pc:sldMkLst>
          <pc:docMk/>
          <pc:sldMk cId="152823047" sldId="283"/>
        </pc:sldMkLst>
        <pc:spChg chg="mod">
          <ac:chgData name="Claudia Coñuecar" userId="40a48c7a74c5fee3" providerId="LiveId" clId="{560ED7DE-E195-46A3-A4ED-26B7B86FBEB0}" dt="2021-04-19T13:10:30.732" v="1668" actId="26606"/>
          <ac:spMkLst>
            <pc:docMk/>
            <pc:sldMk cId="152823047" sldId="283"/>
            <ac:spMk id="2" creationId="{E000E72D-07CA-436F-8FA8-A20691FC8D80}"/>
          </ac:spMkLst>
        </pc:spChg>
        <pc:spChg chg="mod">
          <ac:chgData name="Claudia Coñuecar" userId="40a48c7a74c5fee3" providerId="LiveId" clId="{560ED7DE-E195-46A3-A4ED-26B7B86FBEB0}" dt="2021-04-19T13:10:41.775" v="1669" actId="2710"/>
          <ac:spMkLst>
            <pc:docMk/>
            <pc:sldMk cId="152823047" sldId="283"/>
            <ac:spMk id="3" creationId="{D7491E34-4B40-4AAC-98F6-2F929D8F46D5}"/>
          </ac:spMkLst>
        </pc:spChg>
        <pc:picChg chg="add mod">
          <ac:chgData name="Claudia Coñuecar" userId="40a48c7a74c5fee3" providerId="LiveId" clId="{560ED7DE-E195-46A3-A4ED-26B7B86FBEB0}" dt="2021-04-19T13:10:30.732" v="1668" actId="26606"/>
          <ac:picMkLst>
            <pc:docMk/>
            <pc:sldMk cId="152823047" sldId="283"/>
            <ac:picMk id="5" creationId="{FEC783FF-FF70-4C1D-8BEF-13787BA8CF08}"/>
          </ac:picMkLst>
        </pc:picChg>
      </pc:sldChg>
      <pc:sldChg chg="delSp modSp new mod">
        <pc:chgData name="Claudia Coñuecar" userId="40a48c7a74c5fee3" providerId="LiveId" clId="{560ED7DE-E195-46A3-A4ED-26B7B86FBEB0}" dt="2021-04-18T16:59:44.856" v="240" actId="21"/>
        <pc:sldMkLst>
          <pc:docMk/>
          <pc:sldMk cId="1758347943" sldId="284"/>
        </pc:sldMkLst>
        <pc:spChg chg="del">
          <ac:chgData name="Claudia Coñuecar" userId="40a48c7a74c5fee3" providerId="LiveId" clId="{560ED7DE-E195-46A3-A4ED-26B7B86FBEB0}" dt="2021-04-18T16:59:44.856" v="240" actId="21"/>
          <ac:spMkLst>
            <pc:docMk/>
            <pc:sldMk cId="1758347943" sldId="284"/>
            <ac:spMk id="2" creationId="{F70574C5-E7E9-4E18-93FD-2443162FFFB8}"/>
          </ac:spMkLst>
        </pc:spChg>
        <pc:spChg chg="mod">
          <ac:chgData name="Claudia Coñuecar" userId="40a48c7a74c5fee3" providerId="LiveId" clId="{560ED7DE-E195-46A3-A4ED-26B7B86FBEB0}" dt="2021-04-18T16:59:38.112" v="239" actId="2710"/>
          <ac:spMkLst>
            <pc:docMk/>
            <pc:sldMk cId="1758347943" sldId="284"/>
            <ac:spMk id="3" creationId="{ADD5B267-1714-42D9-848F-CA846973B73E}"/>
          </ac:spMkLst>
        </pc:spChg>
      </pc:sldChg>
      <pc:sldChg chg="modSp new mod">
        <pc:chgData name="Claudia Coñuecar" userId="40a48c7a74c5fee3" providerId="LiveId" clId="{560ED7DE-E195-46A3-A4ED-26B7B86FBEB0}" dt="2021-04-18T17:11:52.698" v="612" actId="255"/>
        <pc:sldMkLst>
          <pc:docMk/>
          <pc:sldMk cId="2576841147" sldId="285"/>
        </pc:sldMkLst>
        <pc:spChg chg="mod">
          <ac:chgData name="Claudia Coñuecar" userId="40a48c7a74c5fee3" providerId="LiveId" clId="{560ED7DE-E195-46A3-A4ED-26B7B86FBEB0}" dt="2021-04-18T17:05:25.237" v="267" actId="20577"/>
          <ac:spMkLst>
            <pc:docMk/>
            <pc:sldMk cId="2576841147" sldId="285"/>
            <ac:spMk id="2" creationId="{52A90F1A-EE50-4163-99E3-D85C3136A950}"/>
          </ac:spMkLst>
        </pc:spChg>
        <pc:spChg chg="mod">
          <ac:chgData name="Claudia Coñuecar" userId="40a48c7a74c5fee3" providerId="LiveId" clId="{560ED7DE-E195-46A3-A4ED-26B7B86FBEB0}" dt="2021-04-18T17:11:52.698" v="612" actId="255"/>
          <ac:spMkLst>
            <pc:docMk/>
            <pc:sldMk cId="2576841147" sldId="285"/>
            <ac:spMk id="3" creationId="{A4FC453B-5ABA-42ED-B88E-499DAA0D900F}"/>
          </ac:spMkLst>
        </pc:spChg>
      </pc:sldChg>
      <pc:sldChg chg="modSp new mod ord">
        <pc:chgData name="Claudia Coñuecar" userId="40a48c7a74c5fee3" providerId="LiveId" clId="{560ED7DE-E195-46A3-A4ED-26B7B86FBEB0}" dt="2021-04-18T17:43:40.086" v="1579" actId="20577"/>
        <pc:sldMkLst>
          <pc:docMk/>
          <pc:sldMk cId="2004765211" sldId="286"/>
        </pc:sldMkLst>
        <pc:spChg chg="mod">
          <ac:chgData name="Claudia Coñuecar" userId="40a48c7a74c5fee3" providerId="LiveId" clId="{560ED7DE-E195-46A3-A4ED-26B7B86FBEB0}" dt="2021-04-18T17:14:41.833" v="642" actId="20577"/>
          <ac:spMkLst>
            <pc:docMk/>
            <pc:sldMk cId="2004765211" sldId="286"/>
            <ac:spMk id="2" creationId="{F19A9721-B69D-4609-BE85-2B4C58AAEFE6}"/>
          </ac:spMkLst>
        </pc:spChg>
        <pc:spChg chg="mod">
          <ac:chgData name="Claudia Coñuecar" userId="40a48c7a74c5fee3" providerId="LiveId" clId="{560ED7DE-E195-46A3-A4ED-26B7B86FBEB0}" dt="2021-04-18T17:43:40.086" v="1579" actId="20577"/>
          <ac:spMkLst>
            <pc:docMk/>
            <pc:sldMk cId="2004765211" sldId="286"/>
            <ac:spMk id="3" creationId="{9ADE1026-DC98-4EA3-8B10-06977A824143}"/>
          </ac:spMkLst>
        </pc:spChg>
      </pc:sldChg>
      <pc:sldChg chg="addSp delSp modSp new mod">
        <pc:chgData name="Claudia Coñuecar" userId="40a48c7a74c5fee3" providerId="LiveId" clId="{560ED7DE-E195-46A3-A4ED-26B7B86FBEB0}" dt="2021-04-18T17:33:57.535" v="1475" actId="11529"/>
        <pc:sldMkLst>
          <pc:docMk/>
          <pc:sldMk cId="3569809141" sldId="287"/>
        </pc:sldMkLst>
        <pc:spChg chg="mod">
          <ac:chgData name="Claudia Coñuecar" userId="40a48c7a74c5fee3" providerId="LiveId" clId="{560ED7DE-E195-46A3-A4ED-26B7B86FBEB0}" dt="2021-04-18T17:29:52.181" v="1279" actId="14100"/>
          <ac:spMkLst>
            <pc:docMk/>
            <pc:sldMk cId="3569809141" sldId="287"/>
            <ac:spMk id="2" creationId="{913B3111-FB8B-477C-81DC-4F8932F6966A}"/>
          </ac:spMkLst>
        </pc:spChg>
        <pc:spChg chg="del">
          <ac:chgData name="Claudia Coñuecar" userId="40a48c7a74c5fee3" providerId="LiveId" clId="{560ED7DE-E195-46A3-A4ED-26B7B86FBEB0}" dt="2021-04-18T17:29:26.357" v="1226" actId="21"/>
          <ac:spMkLst>
            <pc:docMk/>
            <pc:sldMk cId="3569809141" sldId="287"/>
            <ac:spMk id="3" creationId="{C5188A81-19B8-43BC-BFFD-6A0A7E83BFE1}"/>
          </ac:spMkLst>
        </pc:spChg>
        <pc:spChg chg="mod">
          <ac:chgData name="Claudia Coñuecar" userId="40a48c7a74c5fee3" providerId="LiveId" clId="{560ED7DE-E195-46A3-A4ED-26B7B86FBEB0}" dt="2021-04-18T17:31:02.101" v="1378" actId="1076"/>
          <ac:spMkLst>
            <pc:docMk/>
            <pc:sldMk cId="3569809141" sldId="287"/>
            <ac:spMk id="4" creationId="{8431D167-04CC-4634-BE5B-AE72B6137888}"/>
          </ac:spMkLst>
        </pc:spChg>
        <pc:spChg chg="mod">
          <ac:chgData name="Claudia Coñuecar" userId="40a48c7a74c5fee3" providerId="LiveId" clId="{560ED7DE-E195-46A3-A4ED-26B7B86FBEB0}" dt="2021-04-18T17:31:04.251" v="1379" actId="1076"/>
          <ac:spMkLst>
            <pc:docMk/>
            <pc:sldMk cId="3569809141" sldId="287"/>
            <ac:spMk id="5" creationId="{B84D73F0-A762-4FF7-8860-4DC541B3F579}"/>
          </ac:spMkLst>
        </pc:spChg>
        <pc:spChg chg="mod">
          <ac:chgData name="Claudia Coñuecar" userId="40a48c7a74c5fee3" providerId="LiveId" clId="{560ED7DE-E195-46A3-A4ED-26B7B86FBEB0}" dt="2021-04-18T17:31:06.643" v="1380" actId="1076"/>
          <ac:spMkLst>
            <pc:docMk/>
            <pc:sldMk cId="3569809141" sldId="287"/>
            <ac:spMk id="6" creationId="{19862E07-88C3-468E-A403-A6F1DFBDD923}"/>
          </ac:spMkLst>
        </pc:spChg>
        <pc:spChg chg="add mod">
          <ac:chgData name="Claudia Coñuecar" userId="40a48c7a74c5fee3" providerId="LiveId" clId="{560ED7DE-E195-46A3-A4ED-26B7B86FBEB0}" dt="2021-04-18T17:32:22.062" v="1466" actId="1076"/>
          <ac:spMkLst>
            <pc:docMk/>
            <pc:sldMk cId="3569809141" sldId="287"/>
            <ac:spMk id="7" creationId="{37531AB4-5E18-4C4E-BDD5-AF82A35A9FEF}"/>
          </ac:spMkLst>
        </pc:spChg>
        <pc:spChg chg="add">
          <ac:chgData name="Claudia Coñuecar" userId="40a48c7a74c5fee3" providerId="LiveId" clId="{560ED7DE-E195-46A3-A4ED-26B7B86FBEB0}" dt="2021-04-18T17:33:57.535" v="1475" actId="11529"/>
          <ac:spMkLst>
            <pc:docMk/>
            <pc:sldMk cId="3569809141" sldId="287"/>
            <ac:spMk id="12" creationId="{48861A53-2CCA-4A65-8102-0FEB1940E3AD}"/>
          </ac:spMkLst>
        </pc:spChg>
        <pc:cxnChg chg="add del mod">
          <ac:chgData name="Claudia Coñuecar" userId="40a48c7a74c5fee3" providerId="LiveId" clId="{560ED7DE-E195-46A3-A4ED-26B7B86FBEB0}" dt="2021-04-18T17:33:39.563" v="1474" actId="21"/>
          <ac:cxnSpMkLst>
            <pc:docMk/>
            <pc:sldMk cId="3569809141" sldId="287"/>
            <ac:cxnSpMk id="9" creationId="{105A528F-9D20-4764-93C9-F096E263E082}"/>
          </ac:cxnSpMkLst>
        </pc:cxnChg>
      </pc:sldChg>
      <pc:sldChg chg="addSp delSp modSp new mod modClrScheme chgLayout">
        <pc:chgData name="Claudia Coñuecar" userId="40a48c7a74c5fee3" providerId="LiveId" clId="{560ED7DE-E195-46A3-A4ED-26B7B86FBEB0}" dt="2021-04-21T16:28:47.064" v="2225" actId="20577"/>
        <pc:sldMkLst>
          <pc:docMk/>
          <pc:sldMk cId="574234727" sldId="288"/>
        </pc:sldMkLst>
        <pc:spChg chg="del mod ord">
          <ac:chgData name="Claudia Coñuecar" userId="40a48c7a74c5fee3" providerId="LiveId" clId="{560ED7DE-E195-46A3-A4ED-26B7B86FBEB0}" dt="2021-04-20T22:29:38.615" v="1691" actId="700"/>
          <ac:spMkLst>
            <pc:docMk/>
            <pc:sldMk cId="574234727" sldId="288"/>
            <ac:spMk id="2" creationId="{A740E92F-D9A7-42FF-AB9F-245B0504DD8D}"/>
          </ac:spMkLst>
        </pc:spChg>
        <pc:spChg chg="del mod ord">
          <ac:chgData name="Claudia Coñuecar" userId="40a48c7a74c5fee3" providerId="LiveId" clId="{560ED7DE-E195-46A3-A4ED-26B7B86FBEB0}" dt="2021-04-20T22:29:38.615" v="1691" actId="700"/>
          <ac:spMkLst>
            <pc:docMk/>
            <pc:sldMk cId="574234727" sldId="288"/>
            <ac:spMk id="3" creationId="{7C9DCDCB-C660-474E-9293-BCB850480FA2}"/>
          </ac:spMkLst>
        </pc:spChg>
        <pc:spChg chg="add mod ord">
          <ac:chgData name="Claudia Coñuecar" userId="40a48c7a74c5fee3" providerId="LiveId" clId="{560ED7DE-E195-46A3-A4ED-26B7B86FBEB0}" dt="2021-04-20T22:30:15.274" v="1731" actId="20577"/>
          <ac:spMkLst>
            <pc:docMk/>
            <pc:sldMk cId="574234727" sldId="288"/>
            <ac:spMk id="4" creationId="{D59801F2-2B11-443F-BF45-4E05533E02E9}"/>
          </ac:spMkLst>
        </pc:spChg>
        <pc:spChg chg="add mod ord">
          <ac:chgData name="Claudia Coñuecar" userId="40a48c7a74c5fee3" providerId="LiveId" clId="{560ED7DE-E195-46A3-A4ED-26B7B86FBEB0}" dt="2021-04-21T16:28:47.064" v="2225" actId="20577"/>
          <ac:spMkLst>
            <pc:docMk/>
            <pc:sldMk cId="574234727" sldId="288"/>
            <ac:spMk id="5" creationId="{605FBE54-3D91-48AE-9BDF-E00B6351C46F}"/>
          </ac:spMkLst>
        </pc:spChg>
        <pc:spChg chg="add del">
          <ac:chgData name="Claudia Coñuecar" userId="40a48c7a74c5fee3" providerId="LiveId" clId="{560ED7DE-E195-46A3-A4ED-26B7B86FBEB0}" dt="2021-04-20T22:29:45.947" v="1695"/>
          <ac:spMkLst>
            <pc:docMk/>
            <pc:sldMk cId="574234727" sldId="288"/>
            <ac:spMk id="6" creationId="{47D6EAE5-228A-44D8-AA15-CB5B4A4A3DF0}"/>
          </ac:spMkLst>
        </pc:spChg>
        <pc:spChg chg="add del">
          <ac:chgData name="Claudia Coñuecar" userId="40a48c7a74c5fee3" providerId="LiveId" clId="{560ED7DE-E195-46A3-A4ED-26B7B86FBEB0}" dt="2021-04-20T22:29:45.947" v="1695"/>
          <ac:spMkLst>
            <pc:docMk/>
            <pc:sldMk cId="574234727" sldId="288"/>
            <ac:spMk id="7" creationId="{111D221B-F019-45CB-B90B-476B083C179A}"/>
          </ac:spMkLst>
        </pc:spChg>
        <pc:spChg chg="add del mod">
          <ac:chgData name="Claudia Coñuecar" userId="40a48c7a74c5fee3" providerId="LiveId" clId="{560ED7DE-E195-46A3-A4ED-26B7B86FBEB0}" dt="2021-04-20T22:29:45.478" v="1694"/>
          <ac:spMkLst>
            <pc:docMk/>
            <pc:sldMk cId="574234727" sldId="288"/>
            <ac:spMk id="8" creationId="{1229A8E0-9041-4B76-9ECF-C8E8463E8785}"/>
          </ac:spMkLst>
        </pc:spChg>
        <pc:spChg chg="add del mod">
          <ac:chgData name="Claudia Coñuecar" userId="40a48c7a74c5fee3" providerId="LiveId" clId="{560ED7DE-E195-46A3-A4ED-26B7B86FBEB0}" dt="2021-04-20T22:29:45.478" v="1694"/>
          <ac:spMkLst>
            <pc:docMk/>
            <pc:sldMk cId="574234727" sldId="288"/>
            <ac:spMk id="9" creationId="{A5D742E1-37A0-4CAB-8B0D-F89F100AF4A0}"/>
          </ac:spMkLst>
        </pc:spChg>
        <pc:picChg chg="add del">
          <ac:chgData name="Claudia Coñuecar" userId="40a48c7a74c5fee3" providerId="LiveId" clId="{560ED7DE-E195-46A3-A4ED-26B7B86FBEB0}" dt="2021-04-20T22:29:45.947" v="1695"/>
          <ac:picMkLst>
            <pc:docMk/>
            <pc:sldMk cId="574234727" sldId="288"/>
            <ac:picMk id="1025" creationId="{8EF72F30-9324-4F4B-A644-4A226D8E6C68}"/>
          </ac:picMkLst>
        </pc:picChg>
        <pc:picChg chg="add del mod">
          <ac:chgData name="Claudia Coñuecar" userId="40a48c7a74c5fee3" providerId="LiveId" clId="{560ED7DE-E195-46A3-A4ED-26B7B86FBEB0}" dt="2021-04-20T22:29:45.478" v="1694"/>
          <ac:picMkLst>
            <pc:docMk/>
            <pc:sldMk cId="574234727" sldId="288"/>
            <ac:picMk id="1028" creationId="{E874250E-654D-45B6-B156-F034E853F45E}"/>
          </ac:picMkLst>
        </pc:picChg>
      </pc:sldChg>
      <pc:sldChg chg="addSp delSp modSp new mod modClrScheme chgLayout">
        <pc:chgData name="Claudia Coñuecar" userId="40a48c7a74c5fee3" providerId="LiveId" clId="{560ED7DE-E195-46A3-A4ED-26B7B86FBEB0}" dt="2021-04-20T22:30:37.453" v="1760" actId="20577"/>
        <pc:sldMkLst>
          <pc:docMk/>
          <pc:sldMk cId="991537085" sldId="289"/>
        </pc:sldMkLst>
        <pc:spChg chg="del">
          <ac:chgData name="Claudia Coñuecar" userId="40a48c7a74c5fee3" providerId="LiveId" clId="{560ED7DE-E195-46A3-A4ED-26B7B86FBEB0}" dt="2021-04-20T22:30:23.952" v="1733" actId="700"/>
          <ac:spMkLst>
            <pc:docMk/>
            <pc:sldMk cId="991537085" sldId="289"/>
            <ac:spMk id="2" creationId="{79BC0E03-6E19-4647-98FC-070CD2C8DE24}"/>
          </ac:spMkLst>
        </pc:spChg>
        <pc:spChg chg="del">
          <ac:chgData name="Claudia Coñuecar" userId="40a48c7a74c5fee3" providerId="LiveId" clId="{560ED7DE-E195-46A3-A4ED-26B7B86FBEB0}" dt="2021-04-20T22:30:23.952" v="1733" actId="700"/>
          <ac:spMkLst>
            <pc:docMk/>
            <pc:sldMk cId="991537085" sldId="289"/>
            <ac:spMk id="3" creationId="{DB4C0D3E-6515-44A3-9CAF-D2D02AF53240}"/>
          </ac:spMkLst>
        </pc:spChg>
        <pc:spChg chg="add mod">
          <ac:chgData name="Claudia Coñuecar" userId="40a48c7a74c5fee3" providerId="LiveId" clId="{560ED7DE-E195-46A3-A4ED-26B7B86FBEB0}" dt="2021-04-20T22:30:37.453" v="1760" actId="20577"/>
          <ac:spMkLst>
            <pc:docMk/>
            <pc:sldMk cId="991537085" sldId="289"/>
            <ac:spMk id="4" creationId="{AC693484-821B-4B31-B689-F8A7690329D6}"/>
          </ac:spMkLst>
        </pc:spChg>
      </pc:sldChg>
      <pc:sldChg chg="addSp delSp modSp new mod">
        <pc:chgData name="Claudia Coñuecar" userId="40a48c7a74c5fee3" providerId="LiveId" clId="{560ED7DE-E195-46A3-A4ED-26B7B86FBEB0}" dt="2021-04-20T22:36:14.942" v="2151" actId="1076"/>
        <pc:sldMkLst>
          <pc:docMk/>
          <pc:sldMk cId="1592323994" sldId="290"/>
        </pc:sldMkLst>
        <pc:spChg chg="del">
          <ac:chgData name="Claudia Coñuecar" userId="40a48c7a74c5fee3" providerId="LiveId" clId="{560ED7DE-E195-46A3-A4ED-26B7B86FBEB0}" dt="2021-04-20T22:33:45.431" v="2107" actId="21"/>
          <ac:spMkLst>
            <pc:docMk/>
            <pc:sldMk cId="1592323994" sldId="290"/>
            <ac:spMk id="2" creationId="{38F6C5C5-F814-4405-8CF7-A9E833357785}"/>
          </ac:spMkLst>
        </pc:spChg>
        <pc:spChg chg="mod">
          <ac:chgData name="Claudia Coñuecar" userId="40a48c7a74c5fee3" providerId="LiveId" clId="{560ED7DE-E195-46A3-A4ED-26B7B86FBEB0}" dt="2021-04-20T22:36:04.202" v="2147" actId="20577"/>
          <ac:spMkLst>
            <pc:docMk/>
            <pc:sldMk cId="1592323994" sldId="290"/>
            <ac:spMk id="3" creationId="{7337E162-2718-40EB-B8E4-56F46768484E}"/>
          </ac:spMkLst>
        </pc:spChg>
        <pc:spChg chg="add del">
          <ac:chgData name="Claudia Coñuecar" userId="40a48c7a74c5fee3" providerId="LiveId" clId="{560ED7DE-E195-46A3-A4ED-26B7B86FBEB0}" dt="2021-04-20T22:34:05.758" v="2110"/>
          <ac:spMkLst>
            <pc:docMk/>
            <pc:sldMk cId="1592323994" sldId="290"/>
            <ac:spMk id="4" creationId="{1C438BCA-5AA4-4C1F-AFA0-751AFE168A82}"/>
          </ac:spMkLst>
        </pc:spChg>
        <pc:spChg chg="add del">
          <ac:chgData name="Claudia Coñuecar" userId="40a48c7a74c5fee3" providerId="LiveId" clId="{560ED7DE-E195-46A3-A4ED-26B7B86FBEB0}" dt="2021-04-20T22:34:05.758" v="2110"/>
          <ac:spMkLst>
            <pc:docMk/>
            <pc:sldMk cId="1592323994" sldId="290"/>
            <ac:spMk id="5" creationId="{4A16A7DE-6821-406A-99FD-E9A4E1164CA2}"/>
          </ac:spMkLst>
        </pc:spChg>
        <pc:spChg chg="add del">
          <ac:chgData name="Claudia Coñuecar" userId="40a48c7a74c5fee3" providerId="LiveId" clId="{560ED7DE-E195-46A3-A4ED-26B7B86FBEB0}" dt="2021-04-20T22:34:55.705" v="2134"/>
          <ac:spMkLst>
            <pc:docMk/>
            <pc:sldMk cId="1592323994" sldId="290"/>
            <ac:spMk id="6" creationId="{7AC93E5B-EFAE-4AEF-8A03-16D98BDCAED7}"/>
          </ac:spMkLst>
        </pc:spChg>
        <pc:spChg chg="add del">
          <ac:chgData name="Claudia Coñuecar" userId="40a48c7a74c5fee3" providerId="LiveId" clId="{560ED7DE-E195-46A3-A4ED-26B7B86FBEB0}" dt="2021-04-20T22:34:55.705" v="2134"/>
          <ac:spMkLst>
            <pc:docMk/>
            <pc:sldMk cId="1592323994" sldId="290"/>
            <ac:spMk id="7" creationId="{647E1CF0-7778-4A91-B9EA-FACB7B43ADEF}"/>
          </ac:spMkLst>
        </pc:spChg>
        <pc:picChg chg="add del">
          <ac:chgData name="Claudia Coñuecar" userId="40a48c7a74c5fee3" providerId="LiveId" clId="{560ED7DE-E195-46A3-A4ED-26B7B86FBEB0}" dt="2021-04-20T22:34:05.758" v="2110"/>
          <ac:picMkLst>
            <pc:docMk/>
            <pc:sldMk cId="1592323994" sldId="290"/>
            <ac:picMk id="2049" creationId="{15DC1EB7-39D7-4D62-86F5-FC6BE3851253}"/>
          </ac:picMkLst>
        </pc:picChg>
        <pc:picChg chg="add del">
          <ac:chgData name="Claudia Coñuecar" userId="40a48c7a74c5fee3" providerId="LiveId" clId="{560ED7DE-E195-46A3-A4ED-26B7B86FBEB0}" dt="2021-04-20T22:34:55.705" v="2134"/>
          <ac:picMkLst>
            <pc:docMk/>
            <pc:sldMk cId="1592323994" sldId="290"/>
            <ac:picMk id="2052" creationId="{59346FAC-82F8-4164-9CC5-40F422A564C0}"/>
          </ac:picMkLst>
        </pc:picChg>
        <pc:picChg chg="add del mod">
          <ac:chgData name="Claudia Coñuecar" userId="40a48c7a74c5fee3" providerId="LiveId" clId="{560ED7DE-E195-46A3-A4ED-26B7B86FBEB0}" dt="2021-04-20T22:35:51.833" v="2146"/>
          <ac:picMkLst>
            <pc:docMk/>
            <pc:sldMk cId="1592323994" sldId="290"/>
            <ac:picMk id="2055" creationId="{F5083FBB-FBC8-4CA6-890D-D0BE740B4354}"/>
          </ac:picMkLst>
        </pc:picChg>
        <pc:picChg chg="add del mod">
          <ac:chgData name="Claudia Coñuecar" userId="40a48c7a74c5fee3" providerId="LiveId" clId="{560ED7DE-E195-46A3-A4ED-26B7B86FBEB0}" dt="2021-04-20T22:35:44.354" v="2143"/>
          <ac:picMkLst>
            <pc:docMk/>
            <pc:sldMk cId="1592323994" sldId="290"/>
            <ac:picMk id="2056" creationId="{5FA06064-5F79-4283-B2FC-552969EAF5FC}"/>
          </ac:picMkLst>
        </pc:picChg>
        <pc:picChg chg="add del mod">
          <ac:chgData name="Claudia Coñuecar" userId="40a48c7a74c5fee3" providerId="LiveId" clId="{560ED7DE-E195-46A3-A4ED-26B7B86FBEB0}" dt="2021-04-20T22:35:42.702" v="2142"/>
          <ac:picMkLst>
            <pc:docMk/>
            <pc:sldMk cId="1592323994" sldId="290"/>
            <ac:picMk id="2057" creationId="{FFB2236E-0180-4381-BF06-F3B43016FC10}"/>
          </ac:picMkLst>
        </pc:picChg>
        <pc:picChg chg="add del mod">
          <ac:chgData name="Claudia Coñuecar" userId="40a48c7a74c5fee3" providerId="LiveId" clId="{560ED7DE-E195-46A3-A4ED-26B7B86FBEB0}" dt="2021-04-20T22:35:42.216" v="2141"/>
          <ac:picMkLst>
            <pc:docMk/>
            <pc:sldMk cId="1592323994" sldId="290"/>
            <ac:picMk id="2058" creationId="{F7550572-2A7F-4783-B918-453B9491660D}"/>
          </ac:picMkLst>
        </pc:picChg>
        <pc:picChg chg="add mod">
          <ac:chgData name="Claudia Coñuecar" userId="40a48c7a74c5fee3" providerId="LiveId" clId="{560ED7DE-E195-46A3-A4ED-26B7B86FBEB0}" dt="2021-04-20T22:36:14.942" v="2151" actId="1076"/>
          <ac:picMkLst>
            <pc:docMk/>
            <pc:sldMk cId="1592323994" sldId="290"/>
            <ac:picMk id="2059" creationId="{FBBAE3EA-4FFE-4456-B3D5-78BC0671199F}"/>
          </ac:picMkLst>
        </pc:picChg>
      </pc:sldChg>
      <pc:sldChg chg="addSp delSp modSp new mod">
        <pc:chgData name="Claudia Coñuecar" userId="40a48c7a74c5fee3" providerId="LiveId" clId="{560ED7DE-E195-46A3-A4ED-26B7B86FBEB0}" dt="2021-04-21T16:43:52.883" v="2408" actId="313"/>
        <pc:sldMkLst>
          <pc:docMk/>
          <pc:sldMk cId="1891817231" sldId="291"/>
        </pc:sldMkLst>
        <pc:spChg chg="del">
          <ac:chgData name="Claudia Coñuecar" userId="40a48c7a74c5fee3" providerId="LiveId" clId="{560ED7DE-E195-46A3-A4ED-26B7B86FBEB0}" dt="2021-04-21T16:38:20.232" v="2230" actId="21"/>
          <ac:spMkLst>
            <pc:docMk/>
            <pc:sldMk cId="1891817231" sldId="291"/>
            <ac:spMk id="2" creationId="{A528BF30-D461-4E60-BA12-73FD4A4DFB2A}"/>
          </ac:spMkLst>
        </pc:spChg>
        <pc:spChg chg="mod">
          <ac:chgData name="Claudia Coñuecar" userId="40a48c7a74c5fee3" providerId="LiveId" clId="{560ED7DE-E195-46A3-A4ED-26B7B86FBEB0}" dt="2021-04-21T16:40:51.374" v="2390" actId="20577"/>
          <ac:spMkLst>
            <pc:docMk/>
            <pc:sldMk cId="1891817231" sldId="291"/>
            <ac:spMk id="3" creationId="{C3D5D722-95AE-4000-9C8F-7082E08FC2CC}"/>
          </ac:spMkLst>
        </pc:spChg>
        <pc:spChg chg="add mod">
          <ac:chgData name="Claudia Coñuecar" userId="40a48c7a74c5fee3" providerId="LiveId" clId="{560ED7DE-E195-46A3-A4ED-26B7B86FBEB0}" dt="2021-04-21T16:43:52.883" v="2408" actId="313"/>
          <ac:spMkLst>
            <pc:docMk/>
            <pc:sldMk cId="1891817231" sldId="291"/>
            <ac:spMk id="6" creationId="{F9DADAF7-52C6-445E-88E2-8E6F36BB0B40}"/>
          </ac:spMkLst>
        </pc:spChg>
        <pc:picChg chg="add mod">
          <ac:chgData name="Claudia Coñuecar" userId="40a48c7a74c5fee3" providerId="LiveId" clId="{560ED7DE-E195-46A3-A4ED-26B7B86FBEB0}" dt="2021-04-21T16:38:32.875" v="2233" actId="1076"/>
          <ac:picMkLst>
            <pc:docMk/>
            <pc:sldMk cId="1891817231" sldId="291"/>
            <ac:picMk id="4" creationId="{380A0159-6B6F-407A-90A3-7039FFB571B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9B5FB6F5-51EC-43FD-B8CF-E73636534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347FF874-B3EC-470E-8EA6-5BF0F789B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EEA255-14D4-40F6-8532-CE0FA145A0A4}" type="datetime1">
              <a:rPr lang="es-ES" smtClean="0"/>
              <a:t>21/04/2021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40F35E46-8EA0-4D31-B53D-1DC006F22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089EA35-CB71-49D2-A823-EBB877793B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849CF80-918C-4346-8274-A92117EC4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72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1DE46-02B6-458F-AA21-DA6E0D32FDA0}" type="datetime1">
              <a:rPr lang="es-ES" smtClean="0"/>
              <a:pPr/>
              <a:t>21/04/2021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279F17-7BA4-49BC-BB37-7F646CF8D2F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/>
              <a:t>Cree un esquema para estar preparado:</a:t>
            </a:r>
          </a:p>
          <a:p>
            <a:pPr marL="182880" indent="-182880" rtl="0">
              <a:buFont typeface="+mj-lt"/>
              <a:buAutoNum type="arabicPeriod"/>
            </a:pPr>
            <a:r>
              <a:rPr lang="es-E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Introduzca la época (Use una combinación de elementos multimedia y texto)</a:t>
            </a:r>
          </a:p>
          <a:p>
            <a:pPr marL="182880" indent="-182880" rtl="0">
              <a:buFont typeface="+mj-lt"/>
              <a:buAutoNum type="arabicPeriod"/>
            </a:pPr>
            <a:r>
              <a:rPr lang="es-E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Organice los objetos para esquematizar la vida de la época que está presentando</a:t>
            </a:r>
          </a:p>
          <a:p>
            <a:pPr marL="182880" indent="-182880" rtl="0">
              <a:buFont typeface="+mj-lt"/>
              <a:buAutoNum type="arabicPeriod"/>
            </a:pPr>
            <a:r>
              <a:rPr lang="es-E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Piense en utilizar un guión gráfico para esquematizar imágenes e ideas</a:t>
            </a:r>
          </a:p>
          <a:p>
            <a:pPr marL="182880" indent="-182880" rtl="0">
              <a:buFont typeface="+mj-lt"/>
              <a:buAutoNum type="arabicPeriod"/>
            </a:pPr>
            <a:r>
              <a:rPr lang="es-E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Asegúrese de preparar una presentación clara y equilibrada de todos los aspectos de la época (personas, trabajos, comida, transporte, etcétera). ¿Qué más debe incluir para que el público sienta que ha visitado la época?</a:t>
            </a:r>
          </a:p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65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15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51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78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35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6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970AD9AB-239E-449F-A640-8D18A7212FAA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B0475-10F8-4061-A00D-AEE7300BD2E7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6" name="Conector recto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5B011B-CFE8-4324-B7F8-6F41AE90A20F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0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95400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80671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F1376B-C18C-4D4E-A2B0-6A516315D2E1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8" name="Conector recto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+ foto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E89C7-FD85-4716-BC5B-C48B06FB534F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13" name="Marcador de posición de texto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+ foto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3F329C-E975-40F1-A291-1EA5A262E381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texto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E65AA9-64B9-4703-9406-A953B162DEB9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4" name="Conector rec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483BE3-305B-46CD-97F5-69B838974B21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99314-1316-4F2F-BC9F-B3CFFC56F2C4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530FD-5153-46B4-B5A7-F735ED51B0C9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Inserte icono o imagen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s-ES" noProof="0"/>
              <a:t>Inserte icono o imagen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s-ES" noProof="0"/>
              <a:t>Inserte icono o imagen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6B644A-CD94-4145-8105-252E645987F2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/>
            </a:lvl1pPr>
          </a:lstStyle>
          <a:p>
            <a:pPr rtl="0"/>
            <a:r>
              <a:rPr lang="es-ES" noProof="0"/>
              <a:t>Haga clic en el título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461181-851F-4C65-8016-B3EFED8C7408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Imágenes de edificios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s-ES" noProof="0"/>
              <a:t> Imágenes de trabajos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s-ES" noProof="0"/>
              <a:t>Imágenes de transporte</a:t>
            </a:r>
          </a:p>
        </p:txBody>
      </p:sp>
      <p:sp>
        <p:nvSpPr>
          <p:cNvPr id="14" name="Marcador de posición de imagen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Imágenes de ropa</a:t>
            </a:r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s-ES" noProof="0"/>
              <a:t>Imágenes de otros elementos que capturen la época</a:t>
            </a:r>
          </a:p>
        </p:txBody>
      </p:sp>
      <p:sp>
        <p:nvSpPr>
          <p:cNvPr id="21" name="Marcador de posición de texto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Inserte una imagen emblemática de la época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pic>
        <p:nvPicPr>
          <p:cNvPr id="7" name="Imagen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+ foto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21203E-02A4-4123-B65E-2D513A7036C8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+ contenido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Conector recto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/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636A1-8C9E-4527-9DDA-EC24C56ECA7D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osición de contenido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Generación XYZ</a:t>
            </a:r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499945-B967-40A3-B462-7E3451D8B19A}" type="datetime1">
              <a:rPr lang="es-ES" noProof="0" smtClean="0"/>
              <a:t>21/04/2021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6" name="Conector recto 15"/>
          <p:cNvCxnSpPr/>
          <p:nvPr/>
        </p:nvCxnSpPr>
        <p:spPr>
          <a:xfrm>
            <a:off x="1296884" y="2937688"/>
            <a:ext cx="96012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rcador de posición de contenido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es-ES" noProof="0"/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65F442D-B053-493F-B1D9-4F22F1730CDC}" type="datetime1">
              <a:rPr lang="es-ES" noProof="0" smtClean="0"/>
              <a:t>21/04/2021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30EA680-D336-4FF7-8B7A-9848BB0A1C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75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LlFcN32WXg" TargetMode="External"/><Relationship Id="rId2" Type="http://schemas.openxmlformats.org/officeDocument/2006/relationships/hyperlink" Target="https://youtu.be/mR8xq9ya_y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7EHBHm81h0" TargetMode="External"/><Relationship Id="rId5" Type="http://schemas.openxmlformats.org/officeDocument/2006/relationships/hyperlink" Target="https://youtu.be/aIzwBmYEt2M" TargetMode="External"/><Relationship Id="rId4" Type="http://schemas.openxmlformats.org/officeDocument/2006/relationships/hyperlink" Target="https://youtu.be/g971aorJa6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qolbF_KO0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BB1D028-16EF-4C70-9937-2B877B4FD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s-ES" dirty="0"/>
              <a:t>Colegio Cristiano Emmanuel</a:t>
            </a:r>
          </a:p>
          <a:p>
            <a:pPr marL="0" indent="0" rtl="0">
              <a:buNone/>
            </a:pPr>
            <a:r>
              <a:rPr lang="es-ES" dirty="0"/>
              <a:t>NM2 </a:t>
            </a:r>
          </a:p>
          <a:p>
            <a:pPr marL="0" indent="0" rtl="0">
              <a:buNone/>
            </a:pPr>
            <a:r>
              <a:rPr lang="es-ES" dirty="0"/>
              <a:t>Prof. Claudia Coñuecar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1A25E2-5408-4B56-89A3-538B96D0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040" y="1600198"/>
            <a:ext cx="1065141" cy="11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8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90F1A-EE50-4163-99E3-D85C3136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música en la publicidad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C453B-5ABA-42ED-B88E-499DAA0D9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/>
              <a:t>La música en la publicidad es un claro ejemplo del concepto de </a:t>
            </a:r>
            <a:r>
              <a:rPr lang="es-CL" sz="2000" b="1" dirty="0"/>
              <a:t>música funcional </a:t>
            </a:r>
            <a:r>
              <a:rPr lang="es-CL" sz="2000" dirty="0"/>
              <a:t>utilizado para reforzar el mensaje.</a:t>
            </a:r>
          </a:p>
          <a:p>
            <a:r>
              <a:rPr lang="es-CL" sz="2000" dirty="0"/>
              <a:t>La música se convierte en un medio muy atractivo para dar a conocer un producto</a:t>
            </a:r>
          </a:p>
          <a:p>
            <a:r>
              <a:rPr lang="es-CL" sz="2000" dirty="0"/>
              <a:t>El “Slogan” se acompaña de una frase corta, llamativa y fácil de memorizar, aquí cumple un rol destacado la voz que anuncia el producto.</a:t>
            </a:r>
          </a:p>
        </p:txBody>
      </p:sp>
    </p:spTree>
    <p:extLst>
      <p:ext uri="{BB962C8B-B14F-4D97-AF65-F5344CB8AC3E}">
        <p14:creationId xmlns:p14="http://schemas.microsoft.com/office/powerpoint/2010/main" val="257684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96A02-86EB-4DB6-848F-D15402E1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58" y="955245"/>
            <a:ext cx="5440443" cy="1303867"/>
          </a:xfrm>
        </p:spPr>
        <p:txBody>
          <a:bodyPr rtlCol="0"/>
          <a:lstStyle/>
          <a:p>
            <a:pPr algn="ctr" rtl="0"/>
            <a:r>
              <a:rPr lang="es-ES" sz="3200" dirty="0"/>
              <a:t>Funciones de la música en la publicidad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D04B30-CC07-49AB-A880-C09E05BAA0B3}"/>
              </a:ext>
            </a:extLst>
          </p:cNvPr>
          <p:cNvSpPr txBox="1"/>
          <p:nvPr/>
        </p:nvSpPr>
        <p:spPr>
          <a:xfrm>
            <a:off x="1613136" y="3676649"/>
            <a:ext cx="209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Reforzar el contenido del anuncio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9C5ED8-2F72-4161-ABA8-75A551EAC645}"/>
              </a:ext>
            </a:extLst>
          </p:cNvPr>
          <p:cNvSpPr txBox="1"/>
          <p:nvPr/>
        </p:nvSpPr>
        <p:spPr>
          <a:xfrm>
            <a:off x="1479786" y="2940663"/>
            <a:ext cx="17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Reforzar el contenido del anuncio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1141D3E3-243E-46D6-839C-9DDD2F872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4680" y="2707388"/>
            <a:ext cx="3580381" cy="3310128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Reforzar el contenido del anuncio</a:t>
            </a:r>
          </a:p>
          <a:p>
            <a:r>
              <a:rPr lang="es-CL" dirty="0">
                <a:solidFill>
                  <a:schemeClr val="tx1"/>
                </a:solidFill>
              </a:rPr>
              <a:t>Ayudar a memorizar el producto</a:t>
            </a:r>
          </a:p>
          <a:p>
            <a:r>
              <a:rPr lang="es-CL" dirty="0">
                <a:solidFill>
                  <a:schemeClr val="tx1"/>
                </a:solidFill>
              </a:rPr>
              <a:t>Captar la atención del oyente</a:t>
            </a:r>
          </a:p>
          <a:p>
            <a:r>
              <a:rPr lang="es-CL" dirty="0">
                <a:solidFill>
                  <a:schemeClr val="tx1"/>
                </a:solidFill>
              </a:rPr>
              <a:t>Despertar interés en el producto</a:t>
            </a:r>
          </a:p>
          <a:p>
            <a:r>
              <a:rPr lang="es-CL" dirty="0">
                <a:solidFill>
                  <a:schemeClr val="tx1"/>
                </a:solidFill>
              </a:rPr>
              <a:t>Facilitar llegar a un grupo social específico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F586D84-4FAB-48AA-9B10-5E4179B9777A}"/>
              </a:ext>
            </a:extLst>
          </p:cNvPr>
          <p:cNvSpPr txBox="1"/>
          <p:nvPr/>
        </p:nvSpPr>
        <p:spPr>
          <a:xfrm>
            <a:off x="4379048" y="5832850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i="1" dirty="0"/>
              <a:t>Blog música: María Jesús Rentería</a:t>
            </a:r>
          </a:p>
        </p:txBody>
      </p:sp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03F20B4E-9226-4821-845F-F8423D9B28C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861" r="16861"/>
          <a:stretch>
            <a:fillRect/>
          </a:stretch>
        </p:blipFill>
        <p:spPr>
          <a:xfrm rot="-120000" flipH="1">
            <a:off x="6240029" y="1405461"/>
            <a:ext cx="4276723" cy="36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62050" y="351059"/>
            <a:ext cx="9601197" cy="1822514"/>
          </a:xfrm>
        </p:spPr>
        <p:txBody>
          <a:bodyPr rtlCol="0">
            <a:normAutofit/>
          </a:bodyPr>
          <a:lstStyle/>
          <a:p>
            <a:pPr rtl="0"/>
            <a:r>
              <a:rPr lang="es-ES" sz="3600" dirty="0"/>
              <a:t>Requerimientos de un anuncio publicitario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0AB8BCC3-1600-4308-8014-14A0B186C1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es-ES" dirty="0"/>
              <a:t>Música muy rítmica que incluye sonidos cotidianos</a:t>
            </a:r>
          </a:p>
        </p:txBody>
      </p:sp>
      <p:sp>
        <p:nvSpPr>
          <p:cNvPr id="7" name="Marcador de posición de contenido 6">
            <a:extLst>
              <a:ext uri="{FF2B5EF4-FFF2-40B4-BE49-F238E27FC236}">
                <a16:creationId xmlns:a16="http://schemas.microsoft.com/office/drawing/2014/main" id="{428FDBB6-6A54-4B1D-ABBE-DE509301FF6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/>
          <a:lstStyle/>
          <a:p>
            <a:pPr rtl="0"/>
            <a:r>
              <a:rPr lang="es-ES" dirty="0"/>
              <a:t>Deletreo de la marca varias veces para quedar en la memoria</a:t>
            </a:r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E6B05710-068E-495A-A0FE-9CCD02F298A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s-ES" dirty="0"/>
              <a:t>Voz clara que anuncia el producto</a:t>
            </a:r>
          </a:p>
        </p:txBody>
      </p:sp>
    </p:spTree>
    <p:extLst>
      <p:ext uri="{BB962C8B-B14F-4D97-AF65-F5344CB8AC3E}">
        <p14:creationId xmlns:p14="http://schemas.microsoft.com/office/powerpoint/2010/main" val="166548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B3111-FB8B-477C-81DC-4F8932F6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934816"/>
          </a:xfrm>
        </p:spPr>
        <p:txBody>
          <a:bodyPr/>
          <a:lstStyle/>
          <a:p>
            <a:r>
              <a:rPr lang="es-CL" dirty="0"/>
              <a:t>Requerimientos…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31D167-04CC-4634-BE5B-AE72B61378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00151" y="3354866"/>
            <a:ext cx="2952000" cy="1109133"/>
          </a:xfrm>
        </p:spPr>
        <p:txBody>
          <a:bodyPr/>
          <a:lstStyle/>
          <a:p>
            <a:r>
              <a:rPr lang="es-CL" dirty="0"/>
              <a:t>Público a que se dirige el anuncio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84D73F0-A762-4FF7-8860-4DC541B3F57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374" y="3378704"/>
            <a:ext cx="2952000" cy="1109133"/>
          </a:xfrm>
        </p:spPr>
        <p:txBody>
          <a:bodyPr/>
          <a:lstStyle/>
          <a:p>
            <a:r>
              <a:rPr lang="es-CL" dirty="0"/>
              <a:t>Relación de la música y el público al que se dirige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862E07-88C3-468E-A403-A6F1DFBDD92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39849" y="3404608"/>
            <a:ext cx="2952000" cy="1109133"/>
          </a:xfrm>
        </p:spPr>
        <p:txBody>
          <a:bodyPr/>
          <a:lstStyle/>
          <a:p>
            <a:r>
              <a:rPr lang="es-CL" dirty="0"/>
              <a:t>Tipos de mensaje y relación con la música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531AB4-5E18-4C4E-BDD5-AF82A35A9FEF}"/>
              </a:ext>
            </a:extLst>
          </p:cNvPr>
          <p:cNvSpPr txBox="1"/>
          <p:nvPr/>
        </p:nvSpPr>
        <p:spPr>
          <a:xfrm>
            <a:off x="1447800" y="5238750"/>
            <a:ext cx="9615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Dinámica, rápida, seria, lenta, alegre íntima, misteriosa, emocional</a:t>
            </a:r>
          </a:p>
        </p:txBody>
      </p:sp>
      <p:sp>
        <p:nvSpPr>
          <p:cNvPr id="12" name="Flecha: arriba y abajo 11">
            <a:extLst>
              <a:ext uri="{FF2B5EF4-FFF2-40B4-BE49-F238E27FC236}">
                <a16:creationId xmlns:a16="http://schemas.microsoft.com/office/drawing/2014/main" id="{48861A53-2CCA-4A65-8102-0FEB1940E3AD}"/>
              </a:ext>
            </a:extLst>
          </p:cNvPr>
          <p:cNvSpPr/>
          <p:nvPr/>
        </p:nvSpPr>
        <p:spPr>
          <a:xfrm>
            <a:off x="9296400" y="4592320"/>
            <a:ext cx="284480" cy="6464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980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A9721-B69D-4609-BE85-2B4C58AA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Análisis de Publicidad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E1026-DC98-4EA3-8B10-06977A824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https://youtu.be/mR8xq9ya_yI</a:t>
            </a:r>
            <a:r>
              <a:rPr lang="es-CL" dirty="0"/>
              <a:t>  Pañales Huggies</a:t>
            </a:r>
          </a:p>
          <a:p>
            <a:r>
              <a:rPr lang="es-CL" dirty="0">
                <a:hlinkClick r:id="rId3"/>
              </a:rPr>
              <a:t>https://youtu.be/QLlFcN32WXg</a:t>
            </a:r>
            <a:r>
              <a:rPr lang="es-CL" dirty="0"/>
              <a:t> Comida saludable en familia</a:t>
            </a:r>
          </a:p>
          <a:p>
            <a:r>
              <a:rPr lang="es-CL" dirty="0">
                <a:hlinkClick r:id="rId4"/>
              </a:rPr>
              <a:t>https://youtu.be/g971aorJa6U</a:t>
            </a:r>
            <a:r>
              <a:rPr lang="es-CL" dirty="0"/>
              <a:t> Adidas en mujeres</a:t>
            </a:r>
          </a:p>
          <a:p>
            <a:r>
              <a:rPr lang="es-CL" dirty="0">
                <a:hlinkClick r:id="rId5"/>
              </a:rPr>
              <a:t>https://youtu.be/aIzwBmYEt2M</a:t>
            </a:r>
            <a:r>
              <a:rPr lang="es-CL" dirty="0"/>
              <a:t> </a:t>
            </a:r>
            <a:r>
              <a:rPr lang="es-CL" dirty="0" err="1"/>
              <a:t>Starbuck</a:t>
            </a:r>
            <a:endParaRPr lang="es-CL" dirty="0"/>
          </a:p>
          <a:p>
            <a:r>
              <a:rPr lang="es-CL" dirty="0">
                <a:hlinkClick r:id="rId6"/>
              </a:rPr>
              <a:t>https://youtu.be/X7EHBHm81h0</a:t>
            </a:r>
            <a:r>
              <a:rPr lang="es-CL" dirty="0"/>
              <a:t> Vitamina 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476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1188000"/>
          </a:xfrm>
        </p:spPr>
        <p:txBody>
          <a:bodyPr rtlCol="0"/>
          <a:lstStyle/>
          <a:p>
            <a:pPr rtl="0"/>
            <a:r>
              <a:rPr lang="es-ES" sz="4000" dirty="0">
                <a:solidFill>
                  <a:schemeClr val="bg1"/>
                </a:solidFill>
              </a:rPr>
              <a:t>Incluya una imagen emblemática de la época.</a:t>
            </a:r>
          </a:p>
        </p:txBody>
      </p:sp>
      <p:pic>
        <p:nvPicPr>
          <p:cNvPr id="5" name="Imagen 4" descr="elemento decorativo">
            <a:extLst>
              <a:ext uri="{FF2B5EF4-FFF2-40B4-BE49-F238E27FC236}">
                <a16:creationId xmlns:a16="http://schemas.microsoft.com/office/drawing/2014/main" id="{E7391D2C-9999-4BB5-9064-EBE186B95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elemento decorativo">
            <a:extLst>
              <a:ext uri="{FF2B5EF4-FFF2-40B4-BE49-F238E27FC236}">
                <a16:creationId xmlns:a16="http://schemas.microsoft.com/office/drawing/2014/main" id="{D967E7C8-E760-47F2-908B-AB31194C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elemento decorativo">
            <a:extLst>
              <a:ext uri="{FF2B5EF4-FFF2-40B4-BE49-F238E27FC236}">
                <a16:creationId xmlns:a16="http://schemas.microsoft.com/office/drawing/2014/main" id="{4579E219-3230-41BC-96F9-1E0FEFF80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elemento decorativo">
            <a:extLst>
              <a:ext uri="{FF2B5EF4-FFF2-40B4-BE49-F238E27FC236}">
                <a16:creationId xmlns:a16="http://schemas.microsoft.com/office/drawing/2014/main" id="{EE2D0509-AF4E-4935-ADF8-25BD255C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20 ejemplos de anuncios publicitarios que marcaron la historia">
            <a:extLst>
              <a:ext uri="{FF2B5EF4-FFF2-40B4-BE49-F238E27FC236}">
                <a16:creationId xmlns:a16="http://schemas.microsoft.com/office/drawing/2014/main" id="{AB3831CF-29FC-42FB-924B-E738CF40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43" y="554920"/>
            <a:ext cx="5742881" cy="53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ASE 2: LECTURA DE ANUNCIOS PUBLICITARIOS - forma15">
            <a:extLst>
              <a:ext uri="{FF2B5EF4-FFF2-40B4-BE49-F238E27FC236}">
                <a16:creationId xmlns:a16="http://schemas.microsoft.com/office/drawing/2014/main" id="{5E8283E0-2531-42C0-9058-BE1799669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1" y="623930"/>
            <a:ext cx="5042482" cy="53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6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693484-821B-4B31-B689-F8A7690329D6}"/>
              </a:ext>
            </a:extLst>
          </p:cNvPr>
          <p:cNvSpPr/>
          <p:nvPr/>
        </p:nvSpPr>
        <p:spPr>
          <a:xfrm>
            <a:off x="2011971" y="2967335"/>
            <a:ext cx="8168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Tarea con Nota Mes Abril</a:t>
            </a:r>
          </a:p>
        </p:txBody>
      </p:sp>
    </p:spTree>
    <p:extLst>
      <p:ext uri="{BB962C8B-B14F-4D97-AF65-F5344CB8AC3E}">
        <p14:creationId xmlns:p14="http://schemas.microsoft.com/office/powerpoint/2010/main" val="99153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9801F2-2B11-443F-BF45-4E05533E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Análisis Anuncio Publicitario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5FBE54-3D91-48AE-9BDF-E00B6351C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CL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Buscar música para crear un anuncio publicitario, la música tiene que estar destinada a un público en especial.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Se puede trabajar con un Jingle (canción corta y rápida), banda sonora (anuncio largo con música prestada) o </a:t>
            </a:r>
            <a:r>
              <a:rPr lang="es-CL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Cover</a:t>
            </a:r>
            <a:endParaRPr lang="es-CL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Una vez que se selecciona la música crear un “Slogan” </a:t>
            </a:r>
            <a:r>
              <a:rPr lang="es-CL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de frases cortas que represente al producto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Grabar el anuncio con el “Slogan” (No es necesario que se vean lo participantes)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423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7E162-2718-40EB-B8E4-56F46768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Se puede trabajar en grupos de 3 estudiantes como máximo</a:t>
            </a:r>
          </a:p>
          <a:p>
            <a:r>
              <a:rPr lang="es-CL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Colocar nombre del o los integrantes (s)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CL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Plazo de entrega: </a:t>
            </a:r>
            <a:r>
              <a:rPr lang="es-CL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Martes </a:t>
            </a:r>
            <a:r>
              <a:rPr lang="es-CL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04</a:t>
            </a:r>
            <a:r>
              <a:rPr lang="es-CL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de Mayo</a:t>
            </a:r>
          </a:p>
          <a:p>
            <a:r>
              <a:rPr lang="es-CL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Entrega por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Buzón de tareas </a:t>
            </a:r>
          </a:p>
          <a:p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FBBAE3EA-4FFE-4456-B3D5-78BC0671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7973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2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D5D722-95AE-4000-9C8F-7082E08FC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152899" cy="3318936"/>
          </a:xfrm>
        </p:spPr>
        <p:txBody>
          <a:bodyPr/>
          <a:lstStyle/>
          <a:p>
            <a:r>
              <a:rPr lang="es-CL" dirty="0"/>
              <a:t>Yogur “Copito”</a:t>
            </a:r>
          </a:p>
          <a:p>
            <a:endParaRPr lang="es-CL" dirty="0"/>
          </a:p>
          <a:p>
            <a:r>
              <a:rPr lang="es-CL" dirty="0"/>
              <a:t>Es tan bueno que lo puedes comer tú y también tu perrito</a:t>
            </a:r>
          </a:p>
          <a:p>
            <a:endParaRPr lang="es-CL" dirty="0"/>
          </a:p>
          <a:p>
            <a:r>
              <a:rPr lang="es-CL" dirty="0"/>
              <a:t>Yogur Copito: sano y natural</a:t>
            </a:r>
          </a:p>
          <a:p>
            <a:endParaRPr lang="es-CL" dirty="0"/>
          </a:p>
          <a:p>
            <a:r>
              <a:rPr lang="es-CL" dirty="0"/>
              <a:t>Público: Niños y niñas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0A0159-6B6F-407A-90A3-7039FFB57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5" y="1052820"/>
            <a:ext cx="3965477" cy="49003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DADAF7-52C6-445E-88E2-8E6F36BB0B40}"/>
              </a:ext>
            </a:extLst>
          </p:cNvPr>
          <p:cNvSpPr txBox="1"/>
          <p:nvPr/>
        </p:nvSpPr>
        <p:spPr>
          <a:xfrm>
            <a:off x="1943100" y="123455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https://youtu.be/8qolbF_KO0g</a:t>
            </a:r>
            <a:endParaRPr lang="es-CL" dirty="0"/>
          </a:p>
          <a:p>
            <a:endParaRPr lang="es-CL" dirty="0"/>
          </a:p>
          <a:p>
            <a:r>
              <a:rPr lang="es-CL"/>
              <a:t>22’ – 60’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181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C525EE4-0540-4381-9E9B-A9CCCA574FA8}"/>
              </a:ext>
            </a:extLst>
          </p:cNvPr>
          <p:cNvSpPr/>
          <p:nvPr/>
        </p:nvSpPr>
        <p:spPr>
          <a:xfrm>
            <a:off x="2243829" y="2967335"/>
            <a:ext cx="7704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Música en la Publicidad</a:t>
            </a:r>
          </a:p>
        </p:txBody>
      </p:sp>
    </p:spTree>
    <p:extLst>
      <p:ext uri="{BB962C8B-B14F-4D97-AF65-F5344CB8AC3E}">
        <p14:creationId xmlns:p14="http://schemas.microsoft.com/office/powerpoint/2010/main" val="6446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FF0359-36B6-48EC-95D2-9F843A0E8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6" y="1198032"/>
            <a:ext cx="4171949" cy="33189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i="0" dirty="0">
                <a:solidFill>
                  <a:srgbClr val="757575"/>
                </a:solidFill>
                <a:effectLst/>
                <a:latin typeface="Roboto"/>
              </a:rPr>
              <a:t>La música y la publicidad han sido desde siempre compañeras inseparables. La primera es un elemento fundamental al momento de influir en la forma en que el consumidor percibe la marca o producto que se le presenta.</a:t>
            </a:r>
          </a:p>
          <a:p>
            <a:pPr>
              <a:lnSpc>
                <a:spcPct val="150000"/>
              </a:lnSpc>
            </a:pPr>
            <a:r>
              <a:rPr lang="es-ES" i="0" dirty="0">
                <a:solidFill>
                  <a:srgbClr val="757575"/>
                </a:solidFill>
                <a:effectLst/>
                <a:latin typeface="Roboto"/>
              </a:rPr>
              <a:t>Esto definitivamente tiene que ver con la forma en que la música es capaz de afectar nuestras emociones.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01C073-CEF6-4232-ABC0-80B50616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18002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508F6-42C2-4FFE-A92E-49813329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Estudios de Publicidad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D3FCA4A4-52DE-4F24-A9DC-1B05D722C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 anchor="t">
            <a:normAutofit lnSpcReduction="10000"/>
          </a:bodyPr>
          <a:lstStyle/>
          <a:p>
            <a:pPr rtl="0">
              <a:lnSpc>
                <a:spcPct val="150000"/>
              </a:lnSpc>
            </a:pPr>
            <a:r>
              <a:rPr lang="es-ES" b="0" i="0" dirty="0">
                <a:effectLst/>
              </a:rPr>
              <a:t>Tras analizar las letras de cada canción que había estado en el número 1 de la lista de Hot 100 de </a:t>
            </a:r>
            <a:r>
              <a:rPr lang="es-ES" b="0" i="0" dirty="0" err="1">
                <a:effectLst/>
              </a:rPr>
              <a:t>Billboard</a:t>
            </a:r>
            <a:r>
              <a:rPr lang="es-ES" b="0" i="0" dirty="0">
                <a:effectLst/>
              </a:rPr>
              <a:t> desde 1960 hasta 2009, los investigadores de la Universidad del Estado de Carolina del Norte identificaron una lista de temáticas que hacen reaccionar a las audiencias.</a:t>
            </a:r>
            <a:r>
              <a:rPr lang="es-ES" dirty="0"/>
              <a:t> </a:t>
            </a:r>
          </a:p>
        </p:txBody>
      </p:sp>
      <p:pic>
        <p:nvPicPr>
          <p:cNvPr id="5" name="Marcador de posición de imagen 4" descr="Diagrama&#10;&#10;Descripción generada automáticamente">
            <a:extLst>
              <a:ext uri="{FF2B5EF4-FFF2-40B4-BE49-F238E27FC236}">
                <a16:creationId xmlns:a16="http://schemas.microsoft.com/office/drawing/2014/main" id="{4F15403E-3CE2-4B65-8E63-EA169786B0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405" r="15164" b="-1"/>
          <a:stretch/>
        </p:blipFill>
        <p:spPr>
          <a:xfrm>
            <a:off x="6590919" y="2560319"/>
            <a:ext cx="4718304" cy="3035807"/>
          </a:xfrm>
          <a:noFill/>
        </p:spPr>
      </p:pic>
    </p:spTree>
    <p:extLst>
      <p:ext uri="{BB962C8B-B14F-4D97-AF65-F5344CB8AC3E}">
        <p14:creationId xmlns:p14="http://schemas.microsoft.com/office/powerpoint/2010/main" val="223228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42AB3-9E22-45B7-B682-56304D5B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6942"/>
            <a:ext cx="3580380" cy="1303867"/>
          </a:xfrm>
        </p:spPr>
        <p:txBody>
          <a:bodyPr rtlCol="0"/>
          <a:lstStyle/>
          <a:p>
            <a:pPr rtl="0"/>
            <a:r>
              <a:rPr lang="es-ES" dirty="0"/>
              <a:t>Estudios…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AA86A1-F801-442C-838A-F834D93A9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4610099" cy="3310128"/>
          </a:xfrm>
        </p:spPr>
        <p:txBody>
          <a:bodyPr rtlCol="0">
            <a:normAutofit/>
          </a:bodyPr>
          <a:lstStyle/>
          <a:p>
            <a:pPr rtl="0"/>
            <a:r>
              <a:rPr lang="es-ES" sz="2000" b="0" i="0" dirty="0">
                <a:solidFill>
                  <a:schemeClr val="tx1"/>
                </a:solidFill>
                <a:effectLst/>
                <a:latin typeface="Roboto"/>
              </a:rPr>
              <a:t>Concluyeron que la mayoría de temas apelaban específicamente al aspecto emocional de las audiencias, en lugar del racional. </a:t>
            </a:r>
            <a:r>
              <a:rPr lang="es-ES" sz="2000" i="0" dirty="0">
                <a:solidFill>
                  <a:schemeClr val="tx1"/>
                </a:solidFill>
                <a:effectLst/>
                <a:latin typeface="Roboto"/>
              </a:rPr>
              <a:t>Los éxitos musicales reflejan aquello a lo que los consumidores responden, por lo que el marketing podría aprovechar esto como una ventaja para captar la atención.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ᐅ Cómo Reclamar a Ariel ⚡️ » Cómo Reclamar">
            <a:extLst>
              <a:ext uri="{FF2B5EF4-FFF2-40B4-BE49-F238E27FC236}">
                <a16:creationId xmlns:a16="http://schemas.microsoft.com/office/drawing/2014/main" id="{69960CB6-DF5B-4D4B-8CA7-4EBD74A5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803">
            <a:off x="6448623" y="1652190"/>
            <a:ext cx="4309335" cy="31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3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DE46C4-9CBF-495D-8CF6-C6F82598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Estudios…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E99B1D-A7DF-4E4D-A7AC-09CD5BF2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305299" cy="3318936"/>
          </a:xfrm>
        </p:spPr>
        <p:txBody>
          <a:bodyPr/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Roboto"/>
              </a:rPr>
              <a:t>Sin embargo, no son solo las canciones que previamente han alcanzado el éxito las que pueden hacer un buen anuncio. </a:t>
            </a:r>
          </a:p>
          <a:p>
            <a:r>
              <a:rPr lang="es-ES" i="0" dirty="0">
                <a:solidFill>
                  <a:schemeClr val="tx1"/>
                </a:solidFill>
                <a:effectLst/>
                <a:latin typeface="Roboto"/>
              </a:rPr>
              <a:t>La música también puede presentarse de forma inédita. Este es el caso de los famosos jingles que luego no somos capaces de dejar de cantar cada vez que los escuchamos.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8CC61E-1E23-4410-9959-B0640042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54" y="2703195"/>
            <a:ext cx="3873805" cy="30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58C83-E54A-4FD7-92ED-08B60C96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Otros Estudios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1CEA9-5AF8-4765-A19E-ECD50DE2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371849" cy="3318936"/>
          </a:xfrm>
        </p:spPr>
        <p:txBody>
          <a:bodyPr/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Roboto"/>
              </a:rPr>
              <a:t>Otro estudio, realizado por la Universidad de Stanford en Estados Unidos, da cuenta de lo que sucede al cerebro cuando escucha música. </a:t>
            </a:r>
          </a:p>
          <a:p>
            <a:r>
              <a:rPr lang="es-ES" b="0" i="0" dirty="0">
                <a:solidFill>
                  <a:schemeClr val="tx1"/>
                </a:solidFill>
                <a:effectLst/>
                <a:latin typeface="Roboto"/>
              </a:rPr>
              <a:t>Sucede que </a:t>
            </a:r>
            <a:r>
              <a:rPr lang="es-ES" i="0" dirty="0">
                <a:solidFill>
                  <a:schemeClr val="tx1"/>
                </a:solidFill>
                <a:effectLst/>
                <a:latin typeface="Roboto"/>
              </a:rPr>
              <a:t>la música activa las zonas cerebrales involucradas en prestar atención, hacer predicciones y guardar los eventos en la memoria.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72835C-DC90-4750-A1D6-499D76B6D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97"/>
          <a:stretch/>
        </p:blipFill>
        <p:spPr>
          <a:xfrm>
            <a:off x="6437508" y="2556932"/>
            <a:ext cx="4579352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1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0E72D-07CA-436F-8FA8-A20691FC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r>
              <a:rPr lang="es-CL" dirty="0"/>
              <a:t>La memoria y las emociones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491E34-4B40-4AAC-98F6-2F929D8F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effectLst/>
              </a:rPr>
              <a:t>El cerebro humano ha desarrollado la capacidad de codificar y guardar los recuerdos relacionados con emociones. 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effectLst/>
              </a:rPr>
              <a:t>Mientras más </a:t>
            </a:r>
            <a:r>
              <a:rPr lang="es-ES" i="0" dirty="0">
                <a:effectLst/>
              </a:rPr>
              <a:t>fuerte era la emoción que se experimentaba, más profunda la huella en la memoria</a:t>
            </a:r>
            <a:r>
              <a:rPr lang="es-ES" b="0" i="0" dirty="0">
                <a:effectLst/>
              </a:rPr>
              <a:t>.</a:t>
            </a:r>
            <a:endParaRPr lang="es-CL" dirty="0"/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EC783FF-FF70-4C1D-8BEF-13787BA8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44" y="2947340"/>
            <a:ext cx="4718304" cy="253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2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5B267-1714-42D9-848F-CA846973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chemeClr val="tx1"/>
                </a:solidFill>
                <a:effectLst/>
                <a:latin typeface="Roboto"/>
              </a:rPr>
              <a:t>Dado que la música tiene un impacto tan profundo en las emociones, una canción o melodía que las desencadene servirá de ancla para nuestros recuerdos, es decir, la formación de recuerdos emocionales (los más poderosos de todos).</a:t>
            </a:r>
          </a:p>
          <a:p>
            <a:pPr>
              <a:lnSpc>
                <a:spcPct val="150000"/>
              </a:lnSpc>
            </a:pPr>
            <a:r>
              <a:rPr lang="es-ES" i="0" dirty="0">
                <a:solidFill>
                  <a:schemeClr val="tx1"/>
                </a:solidFill>
                <a:effectLst/>
                <a:latin typeface="Roboto"/>
              </a:rPr>
              <a:t>Esto podría ayudar a confeccionar una asociación positiva entre la marca y esa canción que tanto nos gusta, mejorando el desempeño de los mensajes clave que la acompañan en el anuncio publicitario.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47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645_TF66931312" id="{CD340114-A721-47BF-938C-2F1402B97FC4}" vid="{92E016BC-C84D-4121-A00F-C8A761E3B7C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11D34D-75D2-4894-A4B9-B889F28CA1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B8FAC4-99E7-4CF2-AA4F-E5F48F87B5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24EDED3-7967-4EF0-BE85-F4606019A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Cápsula de tiempo digital </Template>
  <TotalTime>473</TotalTime>
  <Words>901</Words>
  <Application>Microsoft Office PowerPoint</Application>
  <PresentationFormat>Panorámica</PresentationFormat>
  <Paragraphs>82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Calibri</vt:lpstr>
      <vt:lpstr>Comic Sans MS</vt:lpstr>
      <vt:lpstr>Lucida Handwriting</vt:lpstr>
      <vt:lpstr>Roboto</vt:lpstr>
      <vt:lpstr>Rockwell</vt:lpstr>
      <vt:lpstr>Symbol</vt:lpstr>
      <vt:lpstr>Tahoma</vt:lpstr>
      <vt:lpstr>Trebuchet MS</vt:lpstr>
      <vt:lpstr>Orgánico</vt:lpstr>
      <vt:lpstr>Clases de Música</vt:lpstr>
      <vt:lpstr>Presentación de PowerPoint</vt:lpstr>
      <vt:lpstr>Presentación de PowerPoint</vt:lpstr>
      <vt:lpstr>Estudios de Publicidad</vt:lpstr>
      <vt:lpstr>Estudios…</vt:lpstr>
      <vt:lpstr>Estudios…</vt:lpstr>
      <vt:lpstr>Otros Estudios</vt:lpstr>
      <vt:lpstr>La memoria y las emociones</vt:lpstr>
      <vt:lpstr>Presentación de PowerPoint</vt:lpstr>
      <vt:lpstr>La música en la publicidad</vt:lpstr>
      <vt:lpstr>Funciones de la música en la publicidad</vt:lpstr>
      <vt:lpstr>Requerimientos de un anuncio publicitario</vt:lpstr>
      <vt:lpstr>Requerimientos…</vt:lpstr>
      <vt:lpstr>Análisis de Publicidad</vt:lpstr>
      <vt:lpstr>Incluya una imagen emblemática de la época.</vt:lpstr>
      <vt:lpstr>Presentación de PowerPoint</vt:lpstr>
      <vt:lpstr>Análisis Anuncio Publicitario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Claudia Coñuecar</dc:creator>
  <cp:lastModifiedBy>Claudia Coñuecar</cp:lastModifiedBy>
  <cp:revision>2</cp:revision>
  <dcterms:created xsi:type="dcterms:W3CDTF">2021-04-18T00:15:21Z</dcterms:created>
  <dcterms:modified xsi:type="dcterms:W3CDTF">2021-04-21T16:43:56Z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